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0" r:id="rId4"/>
    <p:sldMasterId id="2147483699" r:id="rId5"/>
    <p:sldMasterId id="2147483739" r:id="rId6"/>
    <p:sldMasterId id="2147483765" r:id="rId7"/>
    <p:sldMasterId id="2147483778" r:id="rId8"/>
    <p:sldMasterId id="2147483796" r:id="rId9"/>
    <p:sldMasterId id="2147483808" r:id="rId10"/>
    <p:sldMasterId id="2147483820" r:id="rId11"/>
  </p:sldMasterIdLst>
  <p:notesMasterIdLst>
    <p:notesMasterId r:id="rId27"/>
  </p:notesMasterIdLst>
  <p:handoutMasterIdLst>
    <p:handoutMasterId r:id="rId28"/>
  </p:handoutMasterIdLst>
  <p:sldIdLst>
    <p:sldId id="256" r:id="rId12"/>
    <p:sldId id="5781" r:id="rId13"/>
    <p:sldId id="5782" r:id="rId14"/>
    <p:sldId id="5785" r:id="rId15"/>
    <p:sldId id="5783" r:id="rId16"/>
    <p:sldId id="5784" r:id="rId17"/>
    <p:sldId id="743" r:id="rId18"/>
    <p:sldId id="744" r:id="rId19"/>
    <p:sldId id="748" r:id="rId20"/>
    <p:sldId id="750" r:id="rId21"/>
    <p:sldId id="751" r:id="rId22"/>
    <p:sldId id="740" r:id="rId23"/>
    <p:sldId id="5786" r:id="rId24"/>
    <p:sldId id="5777" r:id="rId25"/>
    <p:sldId id="5778"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23AD46-61E0-4AAE-AE64-164A7835E218}">
          <p14:sldIdLst>
            <p14:sldId id="256"/>
            <p14:sldId id="5781"/>
            <p14:sldId id="5782"/>
            <p14:sldId id="5785"/>
            <p14:sldId id="5783"/>
            <p14:sldId id="5784"/>
            <p14:sldId id="743"/>
            <p14:sldId id="744"/>
            <p14:sldId id="748"/>
            <p14:sldId id="750"/>
            <p14:sldId id="751"/>
            <p14:sldId id="740"/>
            <p14:sldId id="5786"/>
            <p14:sldId id="5777"/>
            <p14:sldId id="5778"/>
          </p14:sldIdLst>
        </p14:section>
      </p14:sectionLst>
    </p:ext>
    <p:ext uri="{EFAFB233-063F-42B5-8137-9DF3F51BA10A}">
      <p15:sldGuideLst xmlns:p15="http://schemas.microsoft.com/office/powerpoint/2012/main">
        <p15:guide id="1" orient="horz" pos="3312">
          <p15:clr>
            <a:srgbClr val="A4A3A4"/>
          </p15:clr>
        </p15:guide>
        <p15:guide id="2" orient="horz" pos="2256" userDrawn="1">
          <p15:clr>
            <a:srgbClr val="A4A3A4"/>
          </p15:clr>
        </p15:guide>
        <p15:guide id="3" orient="horz" pos="3888">
          <p15:clr>
            <a:srgbClr val="A4A3A4"/>
          </p15:clr>
        </p15:guide>
        <p15:guide id="4" orient="horz" pos="288">
          <p15:clr>
            <a:srgbClr val="A4A3A4"/>
          </p15:clr>
        </p15:guide>
        <p15:guide id="5" pos="5472">
          <p15:clr>
            <a:srgbClr val="A4A3A4"/>
          </p15:clr>
        </p15:guide>
        <p15:guide id="6" pos="1464" userDrawn="1">
          <p15:clr>
            <a:srgbClr val="A4A3A4"/>
          </p15:clr>
        </p15:guide>
        <p15:guide id="7" pos="288">
          <p15:clr>
            <a:srgbClr val="A4A3A4"/>
          </p15:clr>
        </p15:guide>
        <p15:guide id="8" pos="2874">
          <p15:clr>
            <a:srgbClr val="A4A3A4"/>
          </p15:clr>
        </p15:guide>
        <p15:guide id="9" pos="5182">
          <p15:clr>
            <a:srgbClr val="A4A3A4"/>
          </p15:clr>
        </p15:guide>
      </p15:sldGuideLst>
    </p:ext>
    <p:ext uri="{2D200454-40CA-4A62-9FC3-DE9A4176ACB9}">
      <p15:notesGuideLst xmlns:p15="http://schemas.microsoft.com/office/powerpoint/2012/main">
        <p15:guide id="1" orient="horz" pos="25745" userDrawn="1">
          <p15:clr>
            <a:srgbClr val="A4A3A4"/>
          </p15:clr>
        </p15:guide>
        <p15:guide id="2" pos="225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47" clrIdx="0"/>
  <p:cmAuthor id="2" name="Stephen Harrington" initials="SH" lastIdx="4" clrIdx="1">
    <p:extLst>
      <p:ext uri="{19B8F6BF-5375-455C-9EA6-DF929625EA0E}">
        <p15:presenceInfo xmlns:p15="http://schemas.microsoft.com/office/powerpoint/2012/main" userId="S::sharrington@greaterwashingtonpartnership.com::20eac161-6565-4c84-8cb5-2469217055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56B"/>
    <a:srgbClr val="EEAB36"/>
    <a:srgbClr val="D9E9F8"/>
    <a:srgbClr val="FFFFFF"/>
    <a:srgbClr val="A1C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0614C-7625-4887-9A26-47A36DD79DC8}" v="2" dt="2019-11-04T22:47:06.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626" y="60"/>
      </p:cViewPr>
      <p:guideLst>
        <p:guide orient="horz" pos="3312"/>
        <p:guide orient="horz" pos="2256"/>
        <p:guide orient="horz" pos="3888"/>
        <p:guide orient="horz" pos="288"/>
        <p:guide pos="5472"/>
        <p:guide pos="1464"/>
        <p:guide pos="288"/>
        <p:guide pos="2874"/>
        <p:guide pos="5182"/>
      </p:guideLst>
    </p:cSldViewPr>
  </p:slideViewPr>
  <p:notesTextViewPr>
    <p:cViewPr>
      <p:scale>
        <a:sx n="1" d="1"/>
        <a:sy n="1" d="1"/>
      </p:scale>
      <p:origin x="0" y="0"/>
    </p:cViewPr>
  </p:notesTextViewPr>
  <p:notesViewPr>
    <p:cSldViewPr snapToGrid="0">
      <p:cViewPr>
        <p:scale>
          <a:sx n="1" d="2"/>
          <a:sy n="1" d="2"/>
        </p:scale>
        <p:origin x="0" y="0"/>
      </p:cViewPr>
      <p:guideLst>
        <p:guide orient="horz" pos="25745"/>
        <p:guide pos="225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8011867566556"/>
          <c:y val="0.13552875568664541"/>
          <c:w val="0.88837545077850788"/>
          <c:h val="0.72704035924389476"/>
        </c:manualLayout>
      </c:layout>
      <c:barChart>
        <c:barDir val="col"/>
        <c:grouping val="stacked"/>
        <c:varyColors val="0"/>
        <c:ser>
          <c:idx val="1"/>
          <c:order val="0"/>
          <c:tx>
            <c:strRef>
              <c:f>'new tables for paper'!$C$59</c:f>
              <c:strCache>
                <c:ptCount val="1"/>
                <c:pt idx="0">
                  <c:v>Household could not afford to pay more</c:v>
                </c:pt>
              </c:strCache>
            </c:strRef>
          </c:tx>
          <c:spPr>
            <a:solidFill>
              <a:schemeClr val="accent1"/>
            </a:solidFill>
            <a:ln>
              <a:noFill/>
            </a:ln>
            <a:effectLst/>
          </c:spPr>
          <c:invertIfNegative val="0"/>
          <c:cat>
            <c:strRef>
              <c:f>'new tables for paper'!$B$60:$B$65</c:f>
              <c:strCache>
                <c:ptCount val="6"/>
                <c:pt idx="0">
                  <c:v>Lowest</c:v>
                </c:pt>
                <c:pt idx="1">
                  <c:v>Low</c:v>
                </c:pt>
                <c:pt idx="2">
                  <c:v>Low-Middle</c:v>
                </c:pt>
                <c:pt idx="3">
                  <c:v>Middle</c:v>
                </c:pt>
                <c:pt idx="4">
                  <c:v>High</c:v>
                </c:pt>
                <c:pt idx="5">
                  <c:v>Highest</c:v>
                </c:pt>
              </c:strCache>
            </c:strRef>
          </c:cat>
          <c:val>
            <c:numRef>
              <c:f>'new tables for paper'!$C$60:$C$65</c:f>
              <c:numCache>
                <c:formatCode>#,##0</c:formatCode>
                <c:ptCount val="6"/>
                <c:pt idx="0">
                  <c:v>61007.813131000054</c:v>
                </c:pt>
                <c:pt idx="1">
                  <c:v>146290.13495100007</c:v>
                </c:pt>
                <c:pt idx="2">
                  <c:v>284728.34833389998</c:v>
                </c:pt>
                <c:pt idx="3">
                  <c:v>368407.52902599995</c:v>
                </c:pt>
                <c:pt idx="4">
                  <c:v>276672.30675570003</c:v>
                </c:pt>
                <c:pt idx="5">
                  <c:v>156868.83281609998</c:v>
                </c:pt>
              </c:numCache>
            </c:numRef>
          </c:val>
          <c:extLst>
            <c:ext xmlns:c16="http://schemas.microsoft.com/office/drawing/2014/chart" uri="{C3380CC4-5D6E-409C-BE32-E72D297353CC}">
              <c16:uniqueId val="{00000000-6D45-4F17-B669-85DAC4FA5342}"/>
            </c:ext>
          </c:extLst>
        </c:ser>
        <c:ser>
          <c:idx val="0"/>
          <c:order val="1"/>
          <c:tx>
            <c:strRef>
              <c:f>'new tables for paper'!$D$59</c:f>
              <c:strCache>
                <c:ptCount val="1"/>
                <c:pt idx="0">
                  <c:v>Household could afford higher cost unit</c:v>
                </c:pt>
              </c:strCache>
            </c:strRef>
          </c:tx>
          <c:spPr>
            <a:solidFill>
              <a:srgbClr val="FDBF11"/>
            </a:solidFill>
            <a:ln>
              <a:noFill/>
            </a:ln>
            <a:effectLst/>
          </c:spPr>
          <c:invertIfNegative val="0"/>
          <c:cat>
            <c:strRef>
              <c:f>'new tables for paper'!$B$60:$B$65</c:f>
              <c:strCache>
                <c:ptCount val="6"/>
                <c:pt idx="0">
                  <c:v>Lowest</c:v>
                </c:pt>
                <c:pt idx="1">
                  <c:v>Low</c:v>
                </c:pt>
                <c:pt idx="2">
                  <c:v>Low-Middle</c:v>
                </c:pt>
                <c:pt idx="3">
                  <c:v>Middle</c:v>
                </c:pt>
                <c:pt idx="4">
                  <c:v>High</c:v>
                </c:pt>
                <c:pt idx="5">
                  <c:v>Highest</c:v>
                </c:pt>
              </c:strCache>
            </c:strRef>
          </c:cat>
          <c:val>
            <c:numRef>
              <c:f>'new tables for paper'!$D$60:$D$65</c:f>
              <c:numCache>
                <c:formatCode>#,##0</c:formatCode>
                <c:ptCount val="6"/>
                <c:pt idx="0">
                  <c:v>208495.24208599998</c:v>
                </c:pt>
                <c:pt idx="1">
                  <c:v>182589.75084300002</c:v>
                </c:pt>
                <c:pt idx="2">
                  <c:v>177002.80345609999</c:v>
                </c:pt>
                <c:pt idx="3">
                  <c:v>104218.045379</c:v>
                </c:pt>
                <c:pt idx="4">
                  <c:v>30013.767292299999</c:v>
                </c:pt>
                <c:pt idx="5">
                  <c:v>15422.425933</c:v>
                </c:pt>
              </c:numCache>
            </c:numRef>
          </c:val>
          <c:extLst>
            <c:ext xmlns:c16="http://schemas.microsoft.com/office/drawing/2014/chart" uri="{C3380CC4-5D6E-409C-BE32-E72D297353CC}">
              <c16:uniqueId val="{00000001-6D45-4F17-B669-85DAC4FA5342}"/>
            </c:ext>
          </c:extLst>
        </c:ser>
        <c:ser>
          <c:idx val="2"/>
          <c:order val="2"/>
          <c:tx>
            <c:strRef>
              <c:f>'new tables for paper'!$E$59</c:f>
              <c:strCache>
                <c:ptCount val="1"/>
                <c:pt idx="0">
                  <c:v>Vacant</c:v>
                </c:pt>
              </c:strCache>
            </c:strRef>
          </c:tx>
          <c:spPr>
            <a:solidFill>
              <a:schemeClr val="accent2"/>
            </a:solidFill>
            <a:ln>
              <a:noFill/>
            </a:ln>
            <a:effectLst/>
          </c:spPr>
          <c:invertIfNegative val="0"/>
          <c:cat>
            <c:strRef>
              <c:f>'new tables for paper'!$B$60:$B$65</c:f>
              <c:strCache>
                <c:ptCount val="6"/>
                <c:pt idx="0">
                  <c:v>Lowest</c:v>
                </c:pt>
                <c:pt idx="1">
                  <c:v>Low</c:v>
                </c:pt>
                <c:pt idx="2">
                  <c:v>Low-Middle</c:v>
                </c:pt>
                <c:pt idx="3">
                  <c:v>Middle</c:v>
                </c:pt>
                <c:pt idx="4">
                  <c:v>High</c:v>
                </c:pt>
                <c:pt idx="5">
                  <c:v>Highest</c:v>
                </c:pt>
              </c:strCache>
            </c:strRef>
          </c:cat>
          <c:val>
            <c:numRef>
              <c:f>'new tables for paper'!$E$60:$E$65</c:f>
              <c:numCache>
                <c:formatCode>#,##0</c:formatCode>
                <c:ptCount val="6"/>
                <c:pt idx="0">
                  <c:v>4838.1189255999998</c:v>
                </c:pt>
                <c:pt idx="1">
                  <c:v>11461.717408</c:v>
                </c:pt>
                <c:pt idx="2">
                  <c:v>21291.176277999999</c:v>
                </c:pt>
                <c:pt idx="3">
                  <c:v>20880.329968999999</c:v>
                </c:pt>
                <c:pt idx="4">
                  <c:v>8514.9506442999991</c:v>
                </c:pt>
                <c:pt idx="5">
                  <c:v>6667.7458582999998</c:v>
                </c:pt>
              </c:numCache>
            </c:numRef>
          </c:val>
          <c:extLst>
            <c:ext xmlns:c16="http://schemas.microsoft.com/office/drawing/2014/chart" uri="{C3380CC4-5D6E-409C-BE32-E72D297353CC}">
              <c16:uniqueId val="{00000002-6D45-4F17-B669-85DAC4FA5342}"/>
            </c:ext>
          </c:extLst>
        </c:ser>
        <c:dLbls>
          <c:showLegendKey val="0"/>
          <c:showVal val="0"/>
          <c:showCatName val="0"/>
          <c:showSerName val="0"/>
          <c:showPercent val="0"/>
          <c:showBubbleSize val="0"/>
        </c:dLbls>
        <c:gapWidth val="80"/>
        <c:overlap val="100"/>
        <c:axId val="903242112"/>
        <c:axId val="541146544"/>
      </c:barChart>
      <c:catAx>
        <c:axId val="903242112"/>
        <c:scaling>
          <c:orientation val="minMax"/>
        </c:scaling>
        <c:delete val="0"/>
        <c:axPos val="b"/>
        <c:numFmt formatCode="General" sourceLinked="1"/>
        <c:majorTickMark val="none"/>
        <c:minorTickMark val="none"/>
        <c:tickLblPos val="nextTo"/>
        <c:spPr>
          <a:noFill/>
          <a:ln w="12700" cap="flat" cmpd="sng" algn="ctr">
            <a:solidFill>
              <a:srgbClr val="000000">
                <a:lumMod val="100000"/>
              </a:srgb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Lato"/>
                <a:ea typeface="Lato"/>
                <a:cs typeface="Lato"/>
              </a:defRPr>
            </a:pPr>
            <a:endParaRPr lang="en-US"/>
          </a:p>
        </c:txPr>
        <c:crossAx val="541146544"/>
        <c:crosses val="autoZero"/>
        <c:auto val="1"/>
        <c:lblAlgn val="ctr"/>
        <c:lblOffset val="100"/>
        <c:noMultiLvlLbl val="0"/>
      </c:catAx>
      <c:valAx>
        <c:axId val="541146544"/>
        <c:scaling>
          <c:orientation val="minMax"/>
        </c:scaling>
        <c:delete val="0"/>
        <c:axPos val="l"/>
        <c:majorGridlines>
          <c:spPr>
            <a:ln w="12700" cap="flat" cmpd="sng" algn="ctr">
              <a:solidFill>
                <a:srgbClr val="DDDDDD"/>
              </a:solidFill>
              <a:prstDash val="solid"/>
              <a:round/>
            </a:ln>
            <a:effectLst/>
          </c:spPr>
        </c:majorGridlines>
        <c:numFmt formatCode="#,##0" sourceLinked="1"/>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0" i="0" u="none" strike="noStrike" kern="1200" baseline="0">
                <a:solidFill>
                  <a:srgbClr val="000000"/>
                </a:solidFill>
                <a:latin typeface="Lato"/>
                <a:ea typeface="Lato"/>
                <a:cs typeface="Lato"/>
              </a:defRPr>
            </a:pPr>
            <a:endParaRPr lang="en-US"/>
          </a:p>
        </c:txPr>
        <c:crossAx val="903242112"/>
        <c:crossesAt val="1"/>
        <c:crossBetween val="between"/>
      </c:valAx>
      <c:spPr>
        <a:noFill/>
        <a:ln>
          <a:noFill/>
        </a:ln>
        <a:effectLst/>
      </c:spPr>
    </c:plotArea>
    <c:legend>
      <c:legendPos val="b"/>
      <c:layout>
        <c:manualLayout>
          <c:xMode val="edge"/>
          <c:yMode val="edge"/>
          <c:x val="9.4295348498104406E-2"/>
          <c:y val="2.806032660894488E-3"/>
          <c:w val="0.80922869641294837"/>
          <c:h val="4.746609888344029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Lato"/>
              <a:ea typeface="Lato"/>
              <a:cs typeface="Lato"/>
            </a:defRPr>
          </a:pPr>
          <a:endParaRPr lang="en-US"/>
        </a:p>
      </c:txPr>
    </c:legend>
    <c:plotVisOnly val="1"/>
    <c:dispBlanksAs val="gap"/>
    <c:showDLblsOverMax val="0"/>
  </c:chart>
  <c:spPr>
    <a:solidFill>
      <a:schemeClr val="bg1"/>
    </a:solidFill>
    <a:ln w="25400" cap="flat" cmpd="sng" algn="ctr">
      <a:noFill/>
      <a:round/>
    </a:ln>
    <a:effectLst/>
  </c:spPr>
  <c:txPr>
    <a:bodyPr/>
    <a:lstStyle/>
    <a:p>
      <a:pPr>
        <a:defRPr>
          <a:latin typeface="Lato"/>
          <a:ea typeface="Lato"/>
          <a:cs typeface="Lato"/>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69380400287087"/>
          <c:y val="6.863667328072566E-2"/>
          <c:w val="0.91084226412237279"/>
          <c:h val="0.83303141867464947"/>
        </c:manualLayout>
      </c:layout>
      <c:barChart>
        <c:barDir val="col"/>
        <c:grouping val="clustered"/>
        <c:varyColors val="0"/>
        <c:ser>
          <c:idx val="0"/>
          <c:order val="0"/>
          <c:tx>
            <c:strRef>
              <c:f>'graphics - new'!$A$16</c:f>
              <c:strCache>
                <c:ptCount val="1"/>
                <c:pt idx="0">
                  <c:v>Households by Desired Housing Cost Band</c:v>
                </c:pt>
              </c:strCache>
            </c:strRef>
          </c:tx>
          <c:spPr>
            <a:solidFill>
              <a:schemeClr val="accent3"/>
            </a:solidFill>
            <a:ln>
              <a:noFill/>
            </a:ln>
            <a:effectLst/>
          </c:spPr>
          <c:invertIfNegative val="0"/>
          <c:cat>
            <c:strRef>
              <c:f>'graphics - new'!$B$15:$G$15</c:f>
              <c:strCache>
                <c:ptCount val="6"/>
                <c:pt idx="0">
                  <c:v>Lowest</c:v>
                </c:pt>
                <c:pt idx="1">
                  <c:v>Low</c:v>
                </c:pt>
                <c:pt idx="2">
                  <c:v>Low-Middle</c:v>
                </c:pt>
                <c:pt idx="3">
                  <c:v>Middle</c:v>
                </c:pt>
                <c:pt idx="4">
                  <c:v>High</c:v>
                </c:pt>
                <c:pt idx="5">
                  <c:v>Highest</c:v>
                </c:pt>
              </c:strCache>
            </c:strRef>
          </c:cat>
          <c:val>
            <c:numRef>
              <c:f>'graphics - new'!$B$16:$G$16</c:f>
              <c:numCache>
                <c:formatCode>#,##0_);\(#,##0\)</c:formatCode>
                <c:ptCount val="6"/>
                <c:pt idx="0">
                  <c:v>479000</c:v>
                </c:pt>
                <c:pt idx="1">
                  <c:v>400000</c:v>
                </c:pt>
                <c:pt idx="2">
                  <c:v>397000</c:v>
                </c:pt>
                <c:pt idx="3">
                  <c:v>358000</c:v>
                </c:pt>
                <c:pt idx="4">
                  <c:v>238000</c:v>
                </c:pt>
                <c:pt idx="5">
                  <c:v>145000</c:v>
                </c:pt>
              </c:numCache>
            </c:numRef>
          </c:val>
          <c:extLst>
            <c:ext xmlns:c16="http://schemas.microsoft.com/office/drawing/2014/chart" uri="{C3380CC4-5D6E-409C-BE32-E72D297353CC}">
              <c16:uniqueId val="{00000000-783C-4802-8A99-69C638900791}"/>
            </c:ext>
          </c:extLst>
        </c:ser>
        <c:ser>
          <c:idx val="1"/>
          <c:order val="1"/>
          <c:tx>
            <c:strRef>
              <c:f>'graphics - new'!$A$17</c:f>
              <c:strCache>
                <c:ptCount val="1"/>
                <c:pt idx="0">
                  <c:v>Housing Units by Cost to Occupant</c:v>
                </c:pt>
              </c:strCache>
            </c:strRef>
          </c:tx>
          <c:spPr>
            <a:solidFill>
              <a:srgbClr val="0F456B"/>
            </a:solidFill>
            <a:ln>
              <a:noFill/>
            </a:ln>
            <a:effectLst/>
          </c:spPr>
          <c:invertIfNegative val="0"/>
          <c:cat>
            <c:strRef>
              <c:f>'graphics - new'!$B$15:$G$15</c:f>
              <c:strCache>
                <c:ptCount val="6"/>
                <c:pt idx="0">
                  <c:v>Lowest</c:v>
                </c:pt>
                <c:pt idx="1">
                  <c:v>Low</c:v>
                </c:pt>
                <c:pt idx="2">
                  <c:v>Low-Middle</c:v>
                </c:pt>
                <c:pt idx="3">
                  <c:v>Middle</c:v>
                </c:pt>
                <c:pt idx="4">
                  <c:v>High</c:v>
                </c:pt>
                <c:pt idx="5">
                  <c:v>Highest</c:v>
                </c:pt>
              </c:strCache>
            </c:strRef>
          </c:cat>
          <c:val>
            <c:numRef>
              <c:f>'graphics - new'!$B$17:$G$17</c:f>
              <c:numCache>
                <c:formatCode>#,##0_);\(#,##0\)</c:formatCode>
                <c:ptCount val="6"/>
                <c:pt idx="0">
                  <c:v>274000</c:v>
                </c:pt>
                <c:pt idx="1">
                  <c:v>340000</c:v>
                </c:pt>
                <c:pt idx="2">
                  <c:v>483000</c:v>
                </c:pt>
                <c:pt idx="3">
                  <c:v>494000</c:v>
                </c:pt>
                <c:pt idx="4">
                  <c:v>315000</c:v>
                </c:pt>
                <c:pt idx="5">
                  <c:v>179000</c:v>
                </c:pt>
              </c:numCache>
            </c:numRef>
          </c:val>
          <c:extLst>
            <c:ext xmlns:c16="http://schemas.microsoft.com/office/drawing/2014/chart" uri="{C3380CC4-5D6E-409C-BE32-E72D297353CC}">
              <c16:uniqueId val="{00000001-783C-4802-8A99-69C638900791}"/>
            </c:ext>
          </c:extLst>
        </c:ser>
        <c:dLbls>
          <c:showLegendKey val="0"/>
          <c:showVal val="0"/>
          <c:showCatName val="0"/>
          <c:showSerName val="0"/>
          <c:showPercent val="0"/>
          <c:showBubbleSize val="0"/>
        </c:dLbls>
        <c:gapWidth val="219"/>
        <c:overlap val="-27"/>
        <c:axId val="532699104"/>
        <c:axId val="532699496"/>
      </c:barChart>
      <c:catAx>
        <c:axId val="53269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Lato" panose="020F0502020204030203" pitchFamily="34" charset="0"/>
                <a:ea typeface="+mn-ea"/>
                <a:cs typeface="+mn-cs"/>
              </a:defRPr>
            </a:pPr>
            <a:endParaRPr lang="en-US"/>
          </a:p>
        </c:txPr>
        <c:crossAx val="532699496"/>
        <c:crosses val="autoZero"/>
        <c:auto val="1"/>
        <c:lblAlgn val="ctr"/>
        <c:lblOffset val="100"/>
        <c:noMultiLvlLbl val="0"/>
      </c:catAx>
      <c:valAx>
        <c:axId val="532699496"/>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Lato" panose="020F0502020204030203" pitchFamily="34" charset="0"/>
                <a:ea typeface="+mn-ea"/>
                <a:cs typeface="+mn-cs"/>
              </a:defRPr>
            </a:pPr>
            <a:endParaRPr lang="en-US"/>
          </a:p>
        </c:txPr>
        <c:crossAx val="532699104"/>
        <c:crosses val="autoZero"/>
        <c:crossBetween val="between"/>
      </c:valAx>
      <c:spPr>
        <a:noFill/>
        <a:ln>
          <a:noFill/>
        </a:ln>
        <a:effectLst/>
      </c:spPr>
    </c:plotArea>
    <c:legend>
      <c:legendPos val="b"/>
      <c:layout>
        <c:manualLayout>
          <c:xMode val="edge"/>
          <c:yMode val="edge"/>
          <c:x val="0.16979032791051205"/>
          <c:y val="1.7173158879933533E-2"/>
          <c:w val="0.70342873971538944"/>
          <c:h val="4.264532670281666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Lato" panose="020F050202020403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Lato" panose="020F0502020204030203"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59587343248762"/>
          <c:y val="0"/>
          <c:w val="0.6965597869977791"/>
          <c:h val="0.9320987654320988"/>
        </c:manualLayout>
      </c:layout>
      <c:barChart>
        <c:barDir val="col"/>
        <c:grouping val="stacked"/>
        <c:varyColors val="0"/>
        <c:ser>
          <c:idx val="0"/>
          <c:order val="0"/>
          <c:tx>
            <c:strRef>
              <c:f>'graphics - new'!$B$3</c:f>
              <c:strCache>
                <c:ptCount val="1"/>
                <c:pt idx="0">
                  <c:v>Lowest: $0 - 799</c:v>
                </c:pt>
              </c:strCache>
            </c:strRef>
          </c:tx>
          <c:spPr>
            <a:solidFill>
              <a:srgbClr val="CFE8F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2">
                        <a:lumMod val="25000"/>
                      </a:schemeClr>
                    </a:solidFill>
                    <a:latin typeface="Lato" panose="020F050202020403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'graphics - new'!$A$4:$A$5</c:f>
              <c:strCache>
                <c:ptCount val="1"/>
                <c:pt idx="0">
                  <c:v>COG Baseline</c:v>
                </c:pt>
              </c:strCache>
            </c:strRef>
          </c:cat>
          <c:val>
            <c:numRef>
              <c:f>'graphics - new'!$B$4:$B$5</c:f>
              <c:numCache>
                <c:formatCode>_(* #,##0_);_(* \(#,##0\);_(* "-"??_);_(@_)</c:formatCode>
                <c:ptCount val="1"/>
                <c:pt idx="0">
                  <c:v>67000</c:v>
                </c:pt>
              </c:numCache>
            </c:numRef>
          </c:val>
          <c:extLst>
            <c:ext xmlns:c16="http://schemas.microsoft.com/office/drawing/2014/chart" uri="{C3380CC4-5D6E-409C-BE32-E72D297353CC}">
              <c16:uniqueId val="{00000000-A1A0-49AA-96C8-BA8804804981}"/>
            </c:ext>
          </c:extLst>
        </c:ser>
        <c:ser>
          <c:idx val="1"/>
          <c:order val="1"/>
          <c:tx>
            <c:strRef>
              <c:f>'graphics - new'!$C$3</c:f>
              <c:strCache>
                <c:ptCount val="1"/>
                <c:pt idx="0">
                  <c:v>Low: $800 - 1,299</c:v>
                </c:pt>
              </c:strCache>
            </c:strRef>
          </c:tx>
          <c:spPr>
            <a:solidFill>
              <a:srgbClr val="A2D4EC"/>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2">
                        <a:lumMod val="25000"/>
                      </a:schemeClr>
                    </a:solidFill>
                    <a:latin typeface="Lato" panose="020F050202020403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'graphics - new'!$A$4:$A$5</c:f>
              <c:strCache>
                <c:ptCount val="1"/>
                <c:pt idx="0">
                  <c:v>COG Baseline</c:v>
                </c:pt>
              </c:strCache>
            </c:strRef>
          </c:cat>
          <c:val>
            <c:numRef>
              <c:f>'graphics - new'!$C$4:$C$5</c:f>
              <c:numCache>
                <c:formatCode>_(* #,##0_);_(* \(#,##0\);_(* "-"??_);_(@_)</c:formatCode>
                <c:ptCount val="1"/>
                <c:pt idx="0">
                  <c:v>74000</c:v>
                </c:pt>
              </c:numCache>
            </c:numRef>
          </c:val>
          <c:extLst>
            <c:ext xmlns:c16="http://schemas.microsoft.com/office/drawing/2014/chart" uri="{C3380CC4-5D6E-409C-BE32-E72D297353CC}">
              <c16:uniqueId val="{00000001-A1A0-49AA-96C8-BA8804804981}"/>
            </c:ext>
          </c:extLst>
        </c:ser>
        <c:ser>
          <c:idx val="2"/>
          <c:order val="2"/>
          <c:tx>
            <c:strRef>
              <c:f>'graphics - new'!$D$3</c:f>
              <c:strCache>
                <c:ptCount val="1"/>
                <c:pt idx="0">
                  <c:v>Low-Middle: $1,300 - 1,799</c:v>
                </c:pt>
              </c:strCache>
            </c:strRef>
          </c:tx>
          <c:spPr>
            <a:solidFill>
              <a:srgbClr val="73BFE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2">
                        <a:lumMod val="25000"/>
                      </a:schemeClr>
                    </a:solidFill>
                    <a:latin typeface="Lato" panose="020F050202020403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'graphics - new'!$A$4:$A$5</c:f>
              <c:strCache>
                <c:ptCount val="1"/>
                <c:pt idx="0">
                  <c:v>COG Baseline</c:v>
                </c:pt>
              </c:strCache>
            </c:strRef>
          </c:cat>
          <c:val>
            <c:numRef>
              <c:f>'graphics - new'!$D$4:$D$5</c:f>
              <c:numCache>
                <c:formatCode>_(* #,##0_);_(* \(#,##0\);_(* "-"??_);_(@_)</c:formatCode>
                <c:ptCount val="1"/>
                <c:pt idx="0">
                  <c:v>69000</c:v>
                </c:pt>
              </c:numCache>
            </c:numRef>
          </c:val>
          <c:extLst>
            <c:ext xmlns:c16="http://schemas.microsoft.com/office/drawing/2014/chart" uri="{C3380CC4-5D6E-409C-BE32-E72D297353CC}">
              <c16:uniqueId val="{00000002-A1A0-49AA-96C8-BA8804804981}"/>
            </c:ext>
          </c:extLst>
        </c:ser>
        <c:ser>
          <c:idx val="3"/>
          <c:order val="3"/>
          <c:tx>
            <c:strRef>
              <c:f>'graphics - new'!$E$3</c:f>
              <c:strCache>
                <c:ptCount val="1"/>
                <c:pt idx="0">
                  <c:v>Middle: $1,800 - 2,499</c:v>
                </c:pt>
              </c:strCache>
            </c:strRef>
          </c:tx>
          <c:spPr>
            <a:solidFill>
              <a:srgbClr val="46ABDB"/>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lt1"/>
                    </a:solidFill>
                    <a:latin typeface="Lato" panose="020F050202020403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'graphics - new'!$A$4:$A$5</c:f>
              <c:strCache>
                <c:ptCount val="1"/>
                <c:pt idx="0">
                  <c:v>COG Baseline</c:v>
                </c:pt>
              </c:strCache>
            </c:strRef>
          </c:cat>
          <c:val>
            <c:numRef>
              <c:f>'graphics - new'!$E$4:$E$5</c:f>
              <c:numCache>
                <c:formatCode>_(* #,##0_);_(* \(#,##0\);_(* "-"??_);_(@_)</c:formatCode>
                <c:ptCount val="1"/>
                <c:pt idx="0">
                  <c:v>80000</c:v>
                </c:pt>
              </c:numCache>
            </c:numRef>
          </c:val>
          <c:extLst>
            <c:ext xmlns:c16="http://schemas.microsoft.com/office/drawing/2014/chart" uri="{C3380CC4-5D6E-409C-BE32-E72D297353CC}">
              <c16:uniqueId val="{00000003-A1A0-49AA-96C8-BA8804804981}"/>
            </c:ext>
          </c:extLst>
        </c:ser>
        <c:ser>
          <c:idx val="4"/>
          <c:order val="4"/>
          <c:tx>
            <c:strRef>
              <c:f>'graphics - new'!$F$3</c:f>
              <c:strCache>
                <c:ptCount val="1"/>
                <c:pt idx="0">
                  <c:v>High: $2,500 - 3,499</c:v>
                </c:pt>
              </c:strCache>
            </c:strRef>
          </c:tx>
          <c:spPr>
            <a:solidFill>
              <a:srgbClr val="1696D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lt1"/>
                    </a:solidFill>
                    <a:latin typeface="Lato" panose="020F050202020403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'graphics - new'!$A$4:$A$5</c:f>
              <c:strCache>
                <c:ptCount val="1"/>
                <c:pt idx="0">
                  <c:v>COG Baseline</c:v>
                </c:pt>
              </c:strCache>
            </c:strRef>
          </c:cat>
          <c:val>
            <c:numRef>
              <c:f>'graphics - new'!$F$4:$F$5</c:f>
              <c:numCache>
                <c:formatCode>_(* #,##0_);_(* \(#,##0\);_(* "-"??_);_(@_)</c:formatCode>
                <c:ptCount val="1"/>
                <c:pt idx="0">
                  <c:v>54000</c:v>
                </c:pt>
              </c:numCache>
            </c:numRef>
          </c:val>
          <c:extLst>
            <c:ext xmlns:c16="http://schemas.microsoft.com/office/drawing/2014/chart" uri="{C3380CC4-5D6E-409C-BE32-E72D297353CC}">
              <c16:uniqueId val="{00000004-A1A0-49AA-96C8-BA8804804981}"/>
            </c:ext>
          </c:extLst>
        </c:ser>
        <c:ser>
          <c:idx val="5"/>
          <c:order val="5"/>
          <c:tx>
            <c:strRef>
              <c:f>'graphics - new'!$G$3</c:f>
              <c:strCache>
                <c:ptCount val="1"/>
                <c:pt idx="0">
                  <c:v>Highest: $3,500+</c:v>
                </c:pt>
              </c:strCache>
            </c:strRef>
          </c:tx>
          <c:spPr>
            <a:solidFill>
              <a:srgbClr val="12719E"/>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lt1"/>
                    </a:solidFill>
                    <a:latin typeface="Lato" panose="020F050202020403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'graphics - new'!$A$4:$A$5</c:f>
              <c:strCache>
                <c:ptCount val="1"/>
                <c:pt idx="0">
                  <c:v>COG Baseline</c:v>
                </c:pt>
              </c:strCache>
            </c:strRef>
          </c:cat>
          <c:val>
            <c:numRef>
              <c:f>'graphics - new'!$G$4:$G$5</c:f>
              <c:numCache>
                <c:formatCode>_(* #,##0_);_(* \(#,##0\);_(* "-"??_);_(@_)</c:formatCode>
                <c:ptCount val="1"/>
                <c:pt idx="0">
                  <c:v>30000</c:v>
                </c:pt>
              </c:numCache>
            </c:numRef>
          </c:val>
          <c:extLst>
            <c:ext xmlns:c16="http://schemas.microsoft.com/office/drawing/2014/chart" uri="{C3380CC4-5D6E-409C-BE32-E72D297353CC}">
              <c16:uniqueId val="{00000005-A1A0-49AA-96C8-BA8804804981}"/>
            </c:ext>
          </c:extLst>
        </c:ser>
        <c:dLbls>
          <c:dLblPos val="ctr"/>
          <c:showLegendKey val="0"/>
          <c:showVal val="1"/>
          <c:showCatName val="0"/>
          <c:showSerName val="0"/>
          <c:showPercent val="0"/>
          <c:showBubbleSize val="0"/>
        </c:dLbls>
        <c:gapWidth val="79"/>
        <c:overlap val="100"/>
        <c:axId val="750008112"/>
        <c:axId val="750008896"/>
      </c:barChart>
      <c:catAx>
        <c:axId val="750008112"/>
        <c:scaling>
          <c:orientation val="minMax"/>
        </c:scaling>
        <c:delete val="1"/>
        <c:axPos val="b"/>
        <c:numFmt formatCode="General" sourceLinked="1"/>
        <c:majorTickMark val="out"/>
        <c:minorTickMark val="none"/>
        <c:tickLblPos val="nextTo"/>
        <c:crossAx val="750008896"/>
        <c:crosses val="autoZero"/>
        <c:auto val="1"/>
        <c:lblAlgn val="ctr"/>
        <c:lblOffset val="100"/>
        <c:noMultiLvlLbl val="0"/>
      </c:catAx>
      <c:valAx>
        <c:axId val="750008896"/>
        <c:scaling>
          <c:orientation val="minMax"/>
        </c:scaling>
        <c:delete val="1"/>
        <c:axPos val="l"/>
        <c:majorGridlines>
          <c:spPr>
            <a:ln w="9525" cap="flat" cmpd="sng" algn="ctr">
              <a:noFill/>
              <a:round/>
            </a:ln>
            <a:effectLst/>
          </c:spPr>
        </c:majorGridlines>
        <c:numFmt formatCode="_(* #,##0_);_(* \(#,##0\);_(* &quot;-&quot;??_);_(@_)" sourceLinked="1"/>
        <c:majorTickMark val="out"/>
        <c:minorTickMark val="none"/>
        <c:tickLblPos val="nextTo"/>
        <c:crossAx val="750008112"/>
        <c:crosses val="autoZero"/>
        <c:crossBetween val="between"/>
        <c:majorUnit val="400000"/>
      </c:valAx>
      <c:spPr>
        <a:noFill/>
        <a:ln>
          <a:noFill/>
        </a:ln>
        <a:effectLst/>
      </c:spPr>
    </c:plotArea>
    <c:legend>
      <c:legendPos val="l"/>
      <c:layout>
        <c:manualLayout>
          <c:xMode val="edge"/>
          <c:yMode val="edge"/>
          <c:x val="1.1475877936934048E-2"/>
          <c:y val="3.7358316321570911E-2"/>
          <c:w val="0.38480309768670057"/>
          <c:h val="0.912937688344512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Lato" panose="020F0502020204030203"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0.46846</cdr:x>
      <cdr:y>0.93507</cdr:y>
    </cdr:from>
    <cdr:to>
      <cdr:x>0.62773</cdr:x>
      <cdr:y>0.97919</cdr:y>
    </cdr:to>
    <cdr:sp macro="" textlink="">
      <cdr:nvSpPr>
        <cdr:cNvPr id="2" name="XAxisBox">
          <a:extLst xmlns:a="http://schemas.openxmlformats.org/drawingml/2006/main">
            <a:ext uri="{FF2B5EF4-FFF2-40B4-BE49-F238E27FC236}">
              <a16:creationId xmlns:a16="http://schemas.microsoft.com/office/drawing/2014/main" id="{67721A21-D8DB-4951-9B4D-D83328C1D03F}"/>
            </a:ext>
          </a:extLst>
        </cdr:cNvPr>
        <cdr:cNvSpPr txBox="1"/>
      </cdr:nvSpPr>
      <cdr:spPr>
        <a:xfrm xmlns:a="http://schemas.openxmlformats.org/drawingml/2006/main">
          <a:off x="4044702" y="5870662"/>
          <a:ext cx="1375056" cy="276999"/>
        </a:xfrm>
        <a:prstGeom xmlns:a="http://schemas.openxmlformats.org/drawingml/2006/main" prst="rect">
          <a:avLst/>
        </a:prstGeom>
      </cdr:spPr>
      <cdr:txBody>
        <a:bodyPr xmlns:a="http://schemas.openxmlformats.org/drawingml/2006/main" vertOverflow="clip" vert="horz" wrap="none" rtlCol="0" anchor="ctr">
          <a:spAutoFit/>
        </a:bodyPr>
        <a:lstStyle xmlns:a="http://schemas.openxmlformats.org/drawingml/2006/main"/>
        <a:p xmlns:a="http://schemas.openxmlformats.org/drawingml/2006/main">
          <a:pPr algn="ctr"/>
          <a:r>
            <a:rPr lang="en-US" sz="1200" i="1" dirty="0">
              <a:latin typeface="Lato" panose="020F0502020204030203" pitchFamily="34" charset="0"/>
            </a:rPr>
            <a:t>Housing</a:t>
          </a:r>
          <a:r>
            <a:rPr lang="en-US" sz="1200" i="1" baseline="0" dirty="0">
              <a:latin typeface="Lato" panose="020F0502020204030203" pitchFamily="34" charset="0"/>
            </a:rPr>
            <a:t> Cost Band</a:t>
          </a:r>
          <a:endParaRPr lang="en-US" sz="1200" i="1" dirty="0">
            <a:latin typeface="Lato" panose="020F0502020204030203" pitchFamily="34" charset="0"/>
          </a:endParaRPr>
        </a:p>
      </cdr:txBody>
    </cdr:sp>
  </cdr:relSizeAnchor>
  <cdr:relSizeAnchor xmlns:cdr="http://schemas.openxmlformats.org/drawingml/2006/chartDrawing">
    <cdr:from>
      <cdr:x>0.00237</cdr:x>
      <cdr:y>0.05759</cdr:y>
    </cdr:from>
    <cdr:to>
      <cdr:x>0.55793</cdr:x>
      <cdr:y>0.15691</cdr:y>
    </cdr:to>
    <cdr:sp macro="" textlink="">
      <cdr:nvSpPr>
        <cdr:cNvPr id="7" name="YAxisLabelBox">
          <a:extLst xmlns:a="http://schemas.openxmlformats.org/drawingml/2006/main">
            <a:ext uri="{FF2B5EF4-FFF2-40B4-BE49-F238E27FC236}">
              <a16:creationId xmlns:a16="http://schemas.microsoft.com/office/drawing/2014/main" id="{B977AB28-45C0-4938-9139-E28553724F57}"/>
            </a:ext>
          </a:extLst>
        </cdr:cNvPr>
        <cdr:cNvSpPr txBox="1"/>
      </cdr:nvSpPr>
      <cdr:spPr>
        <a:xfrm xmlns:a="http://schemas.openxmlformats.org/drawingml/2006/main">
          <a:off x="19504" y="260650"/>
          <a:ext cx="4572037" cy="449519"/>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200" b="0" dirty="0">
              <a:latin typeface="Lato Italic" panose="020F0502020204030203" pitchFamily="34" charset="0"/>
            </a:rPr>
            <a:t>Housing Units</a:t>
          </a:r>
        </a:p>
      </cdr:txBody>
    </cdr:sp>
  </cdr:relSizeAnchor>
</c:userShapes>
</file>

<file path=ppt/drawings/drawing2.xml><?xml version="1.0" encoding="utf-8"?>
<c:userShapes xmlns:c="http://schemas.openxmlformats.org/drawingml/2006/chart">
  <cdr:relSizeAnchor xmlns:cdr="http://schemas.openxmlformats.org/drawingml/2006/chartDrawing">
    <cdr:from>
      <cdr:x>0.06605</cdr:x>
      <cdr:y>0.89851</cdr:y>
    </cdr:from>
    <cdr:to>
      <cdr:x>0.28778</cdr:x>
      <cdr:y>1</cdr:y>
    </cdr:to>
    <cdr:sp macro="" textlink="">
      <cdr:nvSpPr>
        <cdr:cNvPr id="3" name="TextBox 2">
          <a:extLst xmlns:a="http://schemas.openxmlformats.org/drawingml/2006/main">
            <a:ext uri="{FF2B5EF4-FFF2-40B4-BE49-F238E27FC236}">
              <a16:creationId xmlns:a16="http://schemas.microsoft.com/office/drawing/2014/main" id="{D1DB1A10-48D8-42BA-BCF2-6034B4B72AD7}"/>
            </a:ext>
          </a:extLst>
        </cdr:cNvPr>
        <cdr:cNvSpPr txBox="1"/>
      </cdr:nvSpPr>
      <cdr:spPr>
        <a:xfrm xmlns:a="http://schemas.openxmlformats.org/drawingml/2006/main">
          <a:off x="367638" y="3144427"/>
          <a:ext cx="1234225" cy="3551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latin typeface="Lato" panose="020F0502020204030203" pitchFamily="34" charset="0"/>
          </a:endParaRPr>
        </a:p>
      </cdr:txBody>
    </cdr:sp>
  </cdr:relSizeAnchor>
  <cdr:relSizeAnchor xmlns:cdr="http://schemas.openxmlformats.org/drawingml/2006/chartDrawing">
    <cdr:from>
      <cdr:x>0.23282</cdr:x>
      <cdr:y>0.25551</cdr:y>
    </cdr:from>
    <cdr:to>
      <cdr:x>0.41013</cdr:x>
      <cdr:y>0.32063</cdr:y>
    </cdr:to>
    <cdr:sp macro="" textlink="">
      <cdr:nvSpPr>
        <cdr:cNvPr id="9" name="TextBox 1">
          <a:extLst xmlns:a="http://schemas.openxmlformats.org/drawingml/2006/main">
            <a:ext uri="{FF2B5EF4-FFF2-40B4-BE49-F238E27FC236}">
              <a16:creationId xmlns:a16="http://schemas.microsoft.com/office/drawing/2014/main" id="{140FA240-A7FC-4627-B542-9AF8222CD35E}"/>
            </a:ext>
          </a:extLst>
        </cdr:cNvPr>
        <cdr:cNvSpPr txBox="1"/>
      </cdr:nvSpPr>
      <cdr:spPr>
        <a:xfrm xmlns:a="http://schemas.openxmlformats.org/drawingml/2006/main">
          <a:off x="2017252" y="1607574"/>
          <a:ext cx="1536290" cy="4096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dirty="0">
            <a:latin typeface="Lato" panose="020F0502020204030203" pitchFamily="34" charset="0"/>
          </a:endParaRPr>
        </a:p>
      </cdr:txBody>
    </cdr:sp>
  </cdr:relSizeAnchor>
  <cdr:relSizeAnchor xmlns:cdr="http://schemas.openxmlformats.org/drawingml/2006/chartDrawing">
    <cdr:from>
      <cdr:x>0.67846</cdr:x>
      <cdr:y>0.08784</cdr:y>
    </cdr:from>
    <cdr:to>
      <cdr:x>0.85577</cdr:x>
      <cdr:y>0.15296</cdr:y>
    </cdr:to>
    <cdr:sp macro="" textlink="">
      <cdr:nvSpPr>
        <cdr:cNvPr id="16" name="TextBox 1">
          <a:extLst xmlns:a="http://schemas.openxmlformats.org/drawingml/2006/main">
            <a:ext uri="{FF2B5EF4-FFF2-40B4-BE49-F238E27FC236}">
              <a16:creationId xmlns:a16="http://schemas.microsoft.com/office/drawing/2014/main" id="{541F7647-E9AB-4030-9969-2F3528AB6715}"/>
            </a:ext>
          </a:extLst>
        </cdr:cNvPr>
        <cdr:cNvSpPr txBox="1"/>
      </cdr:nvSpPr>
      <cdr:spPr>
        <a:xfrm xmlns:a="http://schemas.openxmlformats.org/drawingml/2006/main">
          <a:off x="5878462" y="552655"/>
          <a:ext cx="1536290" cy="4096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dirty="0">
            <a:latin typeface="Lato" panose="020F0502020204030203"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0.36449</cdr:x>
      <cdr:y>0.07685</cdr:y>
    </cdr:from>
    <cdr:to>
      <cdr:x>0.43859</cdr:x>
      <cdr:y>0.24352</cdr:y>
    </cdr:to>
    <cdr:sp macro="" textlink="">
      <cdr:nvSpPr>
        <cdr:cNvPr id="2" name="Left Brace 1"/>
        <cdr:cNvSpPr/>
      </cdr:nvSpPr>
      <cdr:spPr>
        <a:xfrm xmlns:a="http://schemas.openxmlformats.org/drawingml/2006/main">
          <a:off x="2999576" y="347830"/>
          <a:ext cx="609813" cy="754342"/>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0.34272</cdr:x>
      <cdr:y>0.27778</cdr:y>
    </cdr:from>
    <cdr:to>
      <cdr:x>0.42609</cdr:x>
      <cdr:y>0.61111</cdr:y>
    </cdr:to>
    <cdr:sp macro="" textlink="">
      <cdr:nvSpPr>
        <cdr:cNvPr id="3" name="Left Brace 2"/>
        <cdr:cNvSpPr/>
      </cdr:nvSpPr>
      <cdr:spPr>
        <a:xfrm xmlns:a="http://schemas.openxmlformats.org/drawingml/2006/main">
          <a:off x="2819400" y="1143000"/>
          <a:ext cx="685800" cy="1371600"/>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0.34272</cdr:x>
      <cdr:y>0.62963</cdr:y>
    </cdr:from>
    <cdr:to>
      <cdr:x>0.43535</cdr:x>
      <cdr:y>0.92593</cdr:y>
    </cdr:to>
    <cdr:sp macro="" textlink="">
      <cdr:nvSpPr>
        <cdr:cNvPr id="4" name="Left Brace 3"/>
        <cdr:cNvSpPr/>
      </cdr:nvSpPr>
      <cdr:spPr>
        <a:xfrm xmlns:a="http://schemas.openxmlformats.org/drawingml/2006/main">
          <a:off x="2819400" y="2590800"/>
          <a:ext cx="762000" cy="1219200"/>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5348" cy="4087066"/>
          </a:xfrm>
          <a:prstGeom prst="rect">
            <a:avLst/>
          </a:prstGeom>
        </p:spPr>
        <p:txBody>
          <a:bodyPr vert="horz" lIns="191954" tIns="95978" rIns="191954" bIns="95978" rtlCol="0"/>
          <a:lstStyle>
            <a:lvl1pPr algn="l">
              <a:defRPr sz="2500"/>
            </a:lvl1pPr>
          </a:lstStyle>
          <a:p>
            <a:endParaRPr lang="en-US" dirty="0"/>
          </a:p>
        </p:txBody>
      </p:sp>
      <p:sp>
        <p:nvSpPr>
          <p:cNvPr id="3" name="Date Placeholder 2"/>
          <p:cNvSpPr>
            <a:spLocks noGrp="1"/>
          </p:cNvSpPr>
          <p:nvPr>
            <p:ph type="dt" sz="quarter" idx="1"/>
          </p:nvPr>
        </p:nvSpPr>
        <p:spPr>
          <a:xfrm>
            <a:off x="4059181" y="0"/>
            <a:ext cx="3105348" cy="4087066"/>
          </a:xfrm>
          <a:prstGeom prst="rect">
            <a:avLst/>
          </a:prstGeom>
        </p:spPr>
        <p:txBody>
          <a:bodyPr vert="horz" lIns="191954" tIns="95978" rIns="191954" bIns="95978" rtlCol="0"/>
          <a:lstStyle>
            <a:lvl1pPr algn="r">
              <a:defRPr sz="2500"/>
            </a:lvl1pPr>
          </a:lstStyle>
          <a:p>
            <a:fld id="{C6E2235B-E71B-48FE-AB3F-76E32E5F4F5E}" type="datetimeFigureOut">
              <a:rPr lang="en-US" smtClean="0"/>
              <a:t>11/11/2019</a:t>
            </a:fld>
            <a:endParaRPr lang="en-US" dirty="0"/>
          </a:p>
        </p:txBody>
      </p:sp>
      <p:sp>
        <p:nvSpPr>
          <p:cNvPr id="4" name="Footer Placeholder 3"/>
          <p:cNvSpPr>
            <a:spLocks noGrp="1"/>
          </p:cNvSpPr>
          <p:nvPr>
            <p:ph type="ftr" sz="quarter" idx="2"/>
          </p:nvPr>
        </p:nvSpPr>
        <p:spPr>
          <a:xfrm>
            <a:off x="0" y="77640071"/>
            <a:ext cx="3105348" cy="4087066"/>
          </a:xfrm>
          <a:prstGeom prst="rect">
            <a:avLst/>
          </a:prstGeom>
        </p:spPr>
        <p:txBody>
          <a:bodyPr vert="horz" lIns="191954" tIns="95978" rIns="191954" bIns="95978" rtlCol="0" anchor="b"/>
          <a:lstStyle>
            <a:lvl1pPr algn="l">
              <a:defRPr sz="2500"/>
            </a:lvl1pPr>
          </a:lstStyle>
          <a:p>
            <a:endParaRPr lang="en-US" dirty="0"/>
          </a:p>
        </p:txBody>
      </p:sp>
      <p:sp>
        <p:nvSpPr>
          <p:cNvPr id="5" name="Slide Number Placeholder 4"/>
          <p:cNvSpPr>
            <a:spLocks noGrp="1"/>
          </p:cNvSpPr>
          <p:nvPr>
            <p:ph type="sldNum" sz="quarter" idx="3"/>
          </p:nvPr>
        </p:nvSpPr>
        <p:spPr>
          <a:xfrm>
            <a:off x="4059181" y="77640071"/>
            <a:ext cx="3105348" cy="4087066"/>
          </a:xfrm>
          <a:prstGeom prst="rect">
            <a:avLst/>
          </a:prstGeom>
        </p:spPr>
        <p:txBody>
          <a:bodyPr vert="horz" lIns="191954" tIns="95978" rIns="191954" bIns="95978" rtlCol="0" anchor="b"/>
          <a:lstStyle>
            <a:lvl1pPr algn="r">
              <a:defRPr sz="2500"/>
            </a:lvl1pPr>
          </a:lstStyle>
          <a:p>
            <a:fld id="{6260F9FB-BCB0-428A-B14E-BFAE1D0E7EA1}" type="slidenum">
              <a:rPr lang="en-US" smtClean="0"/>
              <a:t>‹#›</a:t>
            </a:fld>
            <a:endParaRPr lang="en-US" dirty="0"/>
          </a:p>
        </p:txBody>
      </p:sp>
    </p:spTree>
    <p:extLst>
      <p:ext uri="{BB962C8B-B14F-4D97-AF65-F5344CB8AC3E}">
        <p14:creationId xmlns:p14="http://schemas.microsoft.com/office/powerpoint/2010/main" val="29492132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5348" cy="4087066"/>
          </a:xfrm>
          <a:prstGeom prst="rect">
            <a:avLst/>
          </a:prstGeom>
        </p:spPr>
        <p:txBody>
          <a:bodyPr vert="horz" lIns="191954" tIns="95978" rIns="191954" bIns="95978" rtlCol="0"/>
          <a:lstStyle>
            <a:lvl1pPr algn="l">
              <a:defRPr sz="2500"/>
            </a:lvl1pPr>
          </a:lstStyle>
          <a:p>
            <a:endParaRPr lang="en-US" dirty="0"/>
          </a:p>
        </p:txBody>
      </p:sp>
      <p:sp>
        <p:nvSpPr>
          <p:cNvPr id="3" name="Date Placeholder 2"/>
          <p:cNvSpPr>
            <a:spLocks noGrp="1"/>
          </p:cNvSpPr>
          <p:nvPr>
            <p:ph type="dt" idx="1"/>
          </p:nvPr>
        </p:nvSpPr>
        <p:spPr>
          <a:xfrm>
            <a:off x="4059181" y="0"/>
            <a:ext cx="3105348" cy="4087066"/>
          </a:xfrm>
          <a:prstGeom prst="rect">
            <a:avLst/>
          </a:prstGeom>
        </p:spPr>
        <p:txBody>
          <a:bodyPr vert="horz" lIns="191954" tIns="95978" rIns="191954" bIns="95978" rtlCol="0"/>
          <a:lstStyle>
            <a:lvl1pPr algn="r">
              <a:defRPr sz="2500"/>
            </a:lvl1pPr>
          </a:lstStyle>
          <a:p>
            <a:fld id="{9031A890-6634-43B3-B6C8-885C941A5C5F}" type="datetimeFigureOut">
              <a:rPr lang="en-US" smtClean="0"/>
              <a:t>11/11/2019</a:t>
            </a:fld>
            <a:endParaRPr lang="en-US" dirty="0"/>
          </a:p>
        </p:txBody>
      </p:sp>
      <p:sp>
        <p:nvSpPr>
          <p:cNvPr id="4" name="Slide Image Placeholder 3"/>
          <p:cNvSpPr>
            <a:spLocks noGrp="1" noRot="1" noChangeAspect="1"/>
          </p:cNvSpPr>
          <p:nvPr>
            <p:ph type="sldImg" idx="2"/>
          </p:nvPr>
        </p:nvSpPr>
        <p:spPr>
          <a:xfrm>
            <a:off x="-16851313" y="6127750"/>
            <a:ext cx="40870188" cy="30653038"/>
          </a:xfrm>
          <a:prstGeom prst="rect">
            <a:avLst/>
          </a:prstGeom>
          <a:noFill/>
          <a:ln w="12700">
            <a:solidFill>
              <a:prstClr val="black"/>
            </a:solidFill>
          </a:ln>
        </p:spPr>
        <p:txBody>
          <a:bodyPr vert="horz" lIns="191954" tIns="95978" rIns="191954" bIns="95978" rtlCol="0" anchor="ctr"/>
          <a:lstStyle/>
          <a:p>
            <a:endParaRPr lang="en-US" dirty="0"/>
          </a:p>
        </p:txBody>
      </p:sp>
      <p:sp>
        <p:nvSpPr>
          <p:cNvPr id="5" name="Notes Placeholder 4"/>
          <p:cNvSpPr>
            <a:spLocks noGrp="1"/>
          </p:cNvSpPr>
          <p:nvPr>
            <p:ph type="body" sz="quarter" idx="3"/>
          </p:nvPr>
        </p:nvSpPr>
        <p:spPr>
          <a:xfrm>
            <a:off x="716619" y="38827126"/>
            <a:ext cx="5732949" cy="36783594"/>
          </a:xfrm>
          <a:prstGeom prst="rect">
            <a:avLst/>
          </a:prstGeom>
        </p:spPr>
        <p:txBody>
          <a:bodyPr vert="horz" lIns="191954" tIns="95978" rIns="191954" bIns="959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7640071"/>
            <a:ext cx="3105348" cy="4087066"/>
          </a:xfrm>
          <a:prstGeom prst="rect">
            <a:avLst/>
          </a:prstGeom>
        </p:spPr>
        <p:txBody>
          <a:bodyPr vert="horz" lIns="191954" tIns="95978" rIns="191954" bIns="95978" rtlCol="0" anchor="b"/>
          <a:lstStyle>
            <a:lvl1pPr algn="l">
              <a:defRPr sz="2500"/>
            </a:lvl1pPr>
          </a:lstStyle>
          <a:p>
            <a:endParaRPr lang="en-US" dirty="0"/>
          </a:p>
        </p:txBody>
      </p:sp>
      <p:sp>
        <p:nvSpPr>
          <p:cNvPr id="7" name="Slide Number Placeholder 6"/>
          <p:cNvSpPr>
            <a:spLocks noGrp="1"/>
          </p:cNvSpPr>
          <p:nvPr>
            <p:ph type="sldNum" sz="quarter" idx="5"/>
          </p:nvPr>
        </p:nvSpPr>
        <p:spPr>
          <a:xfrm>
            <a:off x="4059181" y="77640071"/>
            <a:ext cx="3105348" cy="4087066"/>
          </a:xfrm>
          <a:prstGeom prst="rect">
            <a:avLst/>
          </a:prstGeom>
        </p:spPr>
        <p:txBody>
          <a:bodyPr vert="horz" lIns="191954" tIns="95978" rIns="191954" bIns="95978" rtlCol="0" anchor="b"/>
          <a:lstStyle>
            <a:lvl1pPr algn="r">
              <a:defRPr sz="2500"/>
            </a:lvl1pPr>
          </a:lstStyle>
          <a:p>
            <a:fld id="{21C6B20A-EB77-4E73-B1FA-85C8CB9459EB}" type="slidenum">
              <a:rPr lang="en-US" smtClean="0"/>
              <a:t>‹#›</a:t>
            </a:fld>
            <a:endParaRPr lang="en-US" dirty="0"/>
          </a:p>
        </p:txBody>
      </p:sp>
    </p:spTree>
    <p:extLst>
      <p:ext uri="{BB962C8B-B14F-4D97-AF65-F5344CB8AC3E}">
        <p14:creationId xmlns:p14="http://schemas.microsoft.com/office/powerpoint/2010/main" val="24643053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C6B20A-EB77-4E73-B1FA-85C8CB9459EB}" type="slidenum">
              <a:rPr lang="en-US" smtClean="0"/>
              <a:t>1</a:t>
            </a:fld>
            <a:endParaRPr lang="en-US" dirty="0"/>
          </a:p>
        </p:txBody>
      </p:sp>
    </p:spTree>
    <p:extLst>
      <p:ext uri="{BB962C8B-B14F-4D97-AF65-F5344CB8AC3E}">
        <p14:creationId xmlns:p14="http://schemas.microsoft.com/office/powerpoint/2010/main" val="388267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9</a:t>
            </a:fld>
            <a:endParaRPr lang="en-US" altLang="x-none" dirty="0"/>
          </a:p>
        </p:txBody>
      </p:sp>
    </p:spTree>
    <p:extLst>
      <p:ext uri="{BB962C8B-B14F-4D97-AF65-F5344CB8AC3E}">
        <p14:creationId xmlns:p14="http://schemas.microsoft.com/office/powerpoint/2010/main" val="165353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E842B22-B543-479D-81DF-1FCB891ECA0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036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11</a:t>
            </a:fld>
            <a:endParaRPr lang="en-US" altLang="x-none" dirty="0"/>
          </a:p>
        </p:txBody>
      </p:sp>
    </p:spTree>
    <p:extLst>
      <p:ext uri="{BB962C8B-B14F-4D97-AF65-F5344CB8AC3E}">
        <p14:creationId xmlns:p14="http://schemas.microsoft.com/office/powerpoint/2010/main" val="1639399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9.emf"/><Relationship Id="rId4" Type="http://schemas.openxmlformats.org/officeDocument/2006/relationships/oleObject" Target="../embeddings/oleObject1.bin"/></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ashpage1">
    <p:spTree>
      <p:nvGrpSpPr>
        <p:cNvPr id="1" name=""/>
        <p:cNvGrpSpPr/>
        <p:nvPr/>
      </p:nvGrpSpPr>
      <p:grpSpPr>
        <a:xfrm>
          <a:off x="0" y="0"/>
          <a:ext cx="0" cy="0"/>
          <a:chOff x="0" y="0"/>
          <a:chExt cx="0" cy="0"/>
        </a:xfrm>
      </p:grpSpPr>
      <p:pic>
        <p:nvPicPr>
          <p:cNvPr id="3075" name="Picture 3" descr="\\.psf\Home\Desktop\GWP_PPT-Handoff_Files_Jeff_12.13\CS6_HandoffFolder\GWP_background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sf\Home\Desktop\GWP_PPT-Handoff_Files_Jeff_12.13\CS6_HandoffFolder\GWP_tagline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12934" y="1118899"/>
            <a:ext cx="3470731" cy="1172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vider Slide White &amp; Gold">
    <p:bg>
      <p:bgRef idx="1001">
        <a:schemeClr val="bg1"/>
      </p:bgRef>
    </p:bg>
    <p:spTree>
      <p:nvGrpSpPr>
        <p:cNvPr id="1" name=""/>
        <p:cNvGrpSpPr/>
        <p:nvPr/>
      </p:nvGrpSpPr>
      <p:grpSpPr>
        <a:xfrm>
          <a:off x="0" y="0"/>
          <a:ext cx="0" cy="0"/>
          <a:chOff x="0" y="0"/>
          <a:chExt cx="0" cy="0"/>
        </a:xfrm>
      </p:grpSpPr>
      <p:pic>
        <p:nvPicPr>
          <p:cNvPr id="3074" name="Picture 2" descr="\\.psf\Home\Desktop\GWP_PPT-Handoff_Files_Jeff_12.13\Photography\JPG\COLOR FULL BLEED\GWP-PPT-PhotographyA-FULLBLEED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766" r="20154" b="57605"/>
          <a:stretch/>
        </p:blipFill>
        <p:spPr bwMode="auto">
          <a:xfrm>
            <a:off x="0" y="2337387"/>
            <a:ext cx="9144000" cy="21832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4400" y="2337387"/>
            <a:ext cx="7772400" cy="1470025"/>
          </a:xfrm>
        </p:spPr>
        <p:txBody>
          <a:bodyPr lIns="0" tIns="0" rIns="0" bIns="0" anchor="b" anchorCtr="0">
            <a:normAutofit/>
          </a:bodyPr>
          <a:lstStyle>
            <a:lvl1pPr>
              <a:defRPr sz="3600" b="1" cap="all"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3874087"/>
            <a:ext cx="7772400" cy="762000"/>
          </a:xfrm>
        </p:spPr>
        <p:txBody>
          <a:bodyPr lIns="0" tIns="0" rIns="0" bIns="0">
            <a:normAutofit/>
          </a:bodyPr>
          <a:lstStyle>
            <a:lvl1pPr marL="0" indent="0" algn="l">
              <a:buNone/>
              <a:defRPr sz="36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Rectangle 7"/>
          <p:cNvSpPr/>
          <p:nvPr userDrawn="1"/>
        </p:nvSpPr>
        <p:spPr>
          <a:xfrm>
            <a:off x="914400" y="4645612"/>
            <a:ext cx="3017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4473526" y="6442075"/>
            <a:ext cx="1470074" cy="365125"/>
          </a:xfrm>
        </p:spPr>
        <p:txBody>
          <a:bodyPr/>
          <a:lstStyle>
            <a:lvl1pPr>
              <a:defRPr>
                <a:solidFill>
                  <a:schemeClr val="bg1">
                    <a:lumMod val="50000"/>
                  </a:schemeClr>
                </a:solidFill>
              </a:defRPr>
            </a:lvl1pPr>
          </a:lstStyle>
          <a:p>
            <a:endParaRPr lang="en-US" dirty="0"/>
          </a:p>
        </p:txBody>
      </p:sp>
      <p:sp>
        <p:nvSpPr>
          <p:cNvPr id="11" name="Footer Placeholder 4"/>
          <p:cNvSpPr>
            <a:spLocks noGrp="1"/>
          </p:cNvSpPr>
          <p:nvPr>
            <p:ph type="ftr" sz="quarter" idx="11"/>
          </p:nvPr>
        </p:nvSpPr>
        <p:spPr>
          <a:xfrm>
            <a:off x="457200" y="6442075"/>
            <a:ext cx="3059724" cy="365125"/>
          </a:xfrm>
        </p:spPr>
        <p:txBody>
          <a:bodyPr/>
          <a:lstStyle>
            <a:lvl1pPr>
              <a:defRPr>
                <a:solidFill>
                  <a:schemeClr val="bg1">
                    <a:lumMod val="50000"/>
                  </a:schemeClr>
                </a:solidFill>
              </a:defRPr>
            </a:lvl1pPr>
          </a:lstStyle>
          <a:p>
            <a:endParaRPr lang="en-US" dirty="0"/>
          </a:p>
        </p:txBody>
      </p:sp>
      <p:sp>
        <p:nvSpPr>
          <p:cNvPr id="12" name="Slide Number Placeholder 5"/>
          <p:cNvSpPr>
            <a:spLocks noGrp="1"/>
          </p:cNvSpPr>
          <p:nvPr>
            <p:ph type="sldNum" sz="quarter" idx="12"/>
          </p:nvPr>
        </p:nvSpPr>
        <p:spPr>
          <a:xfrm>
            <a:off x="7810500" y="6442075"/>
            <a:ext cx="876300" cy="365125"/>
          </a:xfrm>
        </p:spPr>
        <p:txBody>
          <a:bodyPr/>
          <a:lstStyle>
            <a:lvl1pPr>
              <a:defRPr>
                <a:solidFill>
                  <a:schemeClr val="bg1">
                    <a:lumMod val="50000"/>
                  </a:schemeClr>
                </a:solidFill>
              </a:defRPr>
            </a:lvl1pPr>
          </a:lstStyle>
          <a:p>
            <a:fld id="{C3FCD5DC-0316-4276-AC9A-625E35C32BC0}" type="slidenum">
              <a:rPr lang="en-US" smtClean="0"/>
              <a:pPr/>
              <a:t>‹#›</a:t>
            </a:fld>
            <a:endParaRPr lang="en-US" dirty="0"/>
          </a:p>
        </p:txBody>
      </p:sp>
      <p:pic>
        <p:nvPicPr>
          <p:cNvPr id="14" name="Picture 3" descr="\\.psf\Home\Desktop\GWP_PPT-Handoff_Files_Jeff_12.13\CS6_HandoffFolder\GWP_logo_circl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7"/>
          <p:cNvSpPr>
            <a:spLocks noGrp="1"/>
          </p:cNvSpPr>
          <p:nvPr>
            <p:ph type="body" sz="quarter" idx="13"/>
          </p:nvPr>
        </p:nvSpPr>
        <p:spPr>
          <a:xfrm>
            <a:off x="5943600" y="6528529"/>
            <a:ext cx="2243138" cy="216982"/>
          </a:xfrm>
        </p:spPr>
        <p:txBody>
          <a:bodyPr vert="horz" lIns="91440" tIns="45720" rIns="91440" bIns="45720" rtlCol="0" anchor="ctr">
            <a:spAutoFit/>
          </a:bodyPr>
          <a:lstStyle>
            <a:lvl1pPr>
              <a:defRPr lang="en-US" sz="900" smtClean="0">
                <a:solidFill>
                  <a:schemeClr val="bg1">
                    <a:lumMod val="50000"/>
                  </a:schemeClr>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a:t>Click to edit Master text styles</a:t>
            </a:r>
          </a:p>
        </p:txBody>
      </p:sp>
      <p:cxnSp>
        <p:nvCxnSpPr>
          <p:cNvPr id="16" name="Straight Connector 15"/>
          <p:cNvCxnSpPr/>
          <p:nvPr userDrawn="1"/>
        </p:nvCxnSpPr>
        <p:spPr>
          <a:xfrm>
            <a:off x="457200" y="6400800"/>
            <a:ext cx="82296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01433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528221"/>
            <a:ext cx="7566212" cy="338554"/>
          </a:xfrm>
        </p:spPr>
        <p:txBody>
          <a:bodyPr wrap="square">
            <a:spAutoFit/>
          </a:bodyPr>
          <a:lstStyle>
            <a:lvl1pPr>
              <a:defRPr>
                <a:solidFill>
                  <a:schemeClr val="tx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tx1"/>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cxnSp>
        <p:nvCxnSpPr>
          <p:cNvPr id="8" name="Straight Connector 7"/>
          <p:cNvCxnSpPr/>
          <p:nvPr/>
        </p:nvCxnSpPr>
        <p:spPr>
          <a:xfrm>
            <a:off x="457200" y="6400800"/>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457200" y="1078992"/>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44E324EE-AB19-4FCF-A385-CD458FD74EE9}"/>
              </a:ext>
            </a:extLst>
          </p:cNvPr>
          <p:cNvSpPr txBox="1">
            <a:spLocks/>
          </p:cNvSpPr>
          <p:nvPr/>
        </p:nvSpPr>
        <p:spPr>
          <a:xfrm>
            <a:off x="7810500" y="6509221"/>
            <a:ext cx="876300" cy="230832"/>
          </a:xfrm>
          <a:prstGeom prst="rect">
            <a:avLst/>
          </a:prstGeom>
        </p:spPr>
        <p:txBody>
          <a:bodyPr vert="horz" lIns="91440" tIns="45720" rIns="0" bIns="45720" rtlCol="0" anchor="ctr">
            <a:spAutoFit/>
          </a:bodyPr>
          <a:lstStyle>
            <a:defPPr>
              <a:defRPr lang="en-US"/>
            </a:defPPr>
            <a:lvl1pPr marL="0" algn="r" defTabSz="914400" rtl="0" eaLnBrk="1" latinLnBrk="0" hangingPunct="1">
              <a:defRPr sz="9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FCD5DC-0316-4276-AC9A-625E35C32BC0}" type="slidenum">
              <a:rPr lang="en-US" smtClean="0">
                <a:solidFill>
                  <a:schemeClr val="tx1"/>
                </a:solidFill>
              </a:rPr>
              <a:pPr/>
              <a:t>‹#›</a:t>
            </a:fld>
            <a:endParaRPr lang="en-US" dirty="0">
              <a:solidFill>
                <a:schemeClr val="tx1"/>
              </a:solidFill>
            </a:endParaRPr>
          </a:p>
        </p:txBody>
      </p:sp>
      <p:sp>
        <p:nvSpPr>
          <p:cNvPr id="12" name="Content Placeholder 2"/>
          <p:cNvSpPr>
            <a:spLocks noGrp="1"/>
          </p:cNvSpPr>
          <p:nvPr>
            <p:ph idx="1"/>
          </p:nvPr>
        </p:nvSpPr>
        <p:spPr>
          <a:xfrm>
            <a:off x="914400" y="2286000"/>
            <a:ext cx="7772400" cy="3944938"/>
          </a:xfrm>
        </p:spPr>
        <p:txBody>
          <a:bodyPr/>
          <a:lstStyle>
            <a:lvl1pPr>
              <a:spcBef>
                <a:spcPts val="1800"/>
              </a:spcBef>
              <a:defRPr>
                <a:solidFill>
                  <a:schemeClr val="tx1"/>
                </a:solidFill>
              </a:defRPr>
            </a:lvl1pPr>
            <a:lvl2pPr marL="0" indent="0">
              <a:spcBef>
                <a:spcPts val="1000"/>
              </a:spcBef>
              <a:buNone/>
              <a:defRPr>
                <a:solidFill>
                  <a:schemeClr val="tx1"/>
                </a:solidFill>
              </a:defRPr>
            </a:lvl2pPr>
            <a:lvl3pPr marL="171450" indent="-171450">
              <a:spcBef>
                <a:spcPts val="800"/>
              </a:spcBef>
              <a:buClr>
                <a:schemeClr val="accent2"/>
              </a:buClr>
              <a:buSzPct val="125000"/>
              <a:defRPr>
                <a:solidFill>
                  <a:schemeClr val="tx1"/>
                </a:solidFill>
              </a:defRPr>
            </a:lvl3pPr>
            <a:lvl4pPr marL="400050" indent="-171450">
              <a:buClr>
                <a:schemeClr val="bg2"/>
              </a:buClr>
              <a:defRPr>
                <a:solidFill>
                  <a:schemeClr val="tx1"/>
                </a:solidFill>
              </a:defRPr>
            </a:lvl4pPr>
            <a:lvl5pPr marL="628650" indent="-171450">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172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Blue 1">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73375"/>
            <a:ext cx="7494814" cy="1470025"/>
          </a:xfrm>
        </p:spPr>
        <p:txBody>
          <a:bodyPr lIns="0" tIns="0" rIns="0" bIns="0" anchor="b" anchorCtr="0">
            <a:normAutofit/>
          </a:bodyPr>
          <a:lstStyle>
            <a:lvl1pPr>
              <a:defRPr sz="36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5257800"/>
            <a:ext cx="6172200" cy="762000"/>
          </a:xfrm>
        </p:spPr>
        <p:txBody>
          <a:bodyPr lIns="0" tIns="0" rIns="0" bIns="0">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userDrawn="1"/>
        </p:nvSpPr>
        <p:spPr>
          <a:xfrm>
            <a:off x="0" y="0"/>
            <a:ext cx="9144000" cy="1499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14400" y="4775835"/>
            <a:ext cx="301752" cy="91440"/>
          </a:xfrm>
          <a:prstGeom prst="rect">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psf\Home\Desktop\GWP_PPT-Handoff_Files_Jeff_12.13\CS6_HandoffFolder\GWP_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6775" y="151676"/>
            <a:ext cx="7315200" cy="106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582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Blue 2">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73375"/>
            <a:ext cx="7494814" cy="1470025"/>
          </a:xfrm>
        </p:spPr>
        <p:txBody>
          <a:bodyPr lIns="0" tIns="0" rIns="0" bIns="0" anchor="b" anchorCtr="0">
            <a:normAutofit/>
          </a:bodyPr>
          <a:lstStyle>
            <a:lvl1pPr>
              <a:defRPr sz="36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5257800"/>
            <a:ext cx="6172200" cy="762000"/>
          </a:xfrm>
        </p:spPr>
        <p:txBody>
          <a:bodyPr lIns="0" tIns="0" rIns="0" bIns="0">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userDrawn="1"/>
        </p:nvSpPr>
        <p:spPr>
          <a:xfrm>
            <a:off x="0" y="0"/>
            <a:ext cx="9144000" cy="1499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14400" y="4775835"/>
            <a:ext cx="301752" cy="91440"/>
          </a:xfrm>
          <a:prstGeom prst="rect">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psf\Home\Desktop\GWP_PPT-Handoff_Files_Jeff_12.13\CS6_HandoffFolder\GWP_logo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9575" y="248143"/>
            <a:ext cx="7315200" cy="89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769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p:spPr>
        <p:txBody>
          <a:bodyPr/>
          <a:lstStyle/>
          <a:p>
            <a:r>
              <a:rPr lang="en-US"/>
              <a:t>Click to edit Master title style</a:t>
            </a:r>
          </a:p>
        </p:txBody>
      </p:sp>
      <p:sp>
        <p:nvSpPr>
          <p:cNvPr id="3" name="Date Placeholder 2"/>
          <p:cNvSpPr>
            <a:spLocks noGrp="1"/>
          </p:cNvSpPr>
          <p:nvPr>
            <p:ph type="dt" sz="half" idx="10"/>
          </p:nvPr>
        </p:nvSpPr>
        <p:spPr>
          <a:xfrm>
            <a:off x="4572000" y="6442075"/>
            <a:ext cx="2042158" cy="365125"/>
          </a:xfrm>
        </p:spPr>
        <p:txBody>
          <a:bodyPr lIns="0" rIns="0"/>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FCD5DC-0316-4276-AC9A-625E35C32BC0}" type="slidenum">
              <a:rPr lang="en-US" smtClean="0"/>
              <a:t>‹#›</a:t>
            </a:fld>
            <a:endParaRPr lang="en-US" dirty="0"/>
          </a:p>
        </p:txBody>
      </p:sp>
      <p:pic>
        <p:nvPicPr>
          <p:cNvPr id="6"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457200" y="1078992"/>
            <a:ext cx="82296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400800"/>
            <a:ext cx="82296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smtClean="0">
                <a:solidFill>
                  <a:schemeClr val="bg1"/>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8352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p:spPr>
        <p:txBody>
          <a:bodyPr/>
          <a:lstStyle/>
          <a:p>
            <a:r>
              <a:rPr lang="en-US"/>
              <a:t>Click to edit Master title style</a:t>
            </a:r>
          </a:p>
        </p:txBody>
      </p:sp>
      <p:sp>
        <p:nvSpPr>
          <p:cNvPr id="3" name="Content Placeholder 2"/>
          <p:cNvSpPr>
            <a:spLocks noGrp="1"/>
          </p:cNvSpPr>
          <p:nvPr>
            <p:ph idx="1"/>
          </p:nvPr>
        </p:nvSpPr>
        <p:spPr/>
        <p:txBody>
          <a:bodyPr/>
          <a:lstStyle>
            <a:lvl2pPr marL="0" indent="0">
              <a:buFontTx/>
              <a:buNone/>
              <a:defRPr/>
            </a:lvl2pPr>
            <a:lvl3pPr marL="171450" indent="-171450">
              <a:defRPr/>
            </a:lvl3pPr>
            <a:lvl4pPr marL="400050" indent="-171450">
              <a:defRPr/>
            </a:lvl4pPr>
            <a:lvl5pPr marL="628650" indent="-1714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FCD5DC-0316-4276-AC9A-625E35C32BC0}" type="slidenum">
              <a:rPr lang="en-US" smtClean="0"/>
              <a:t>‹#›</a:t>
            </a:fld>
            <a:endParaRPr lang="en-US" dirty="0"/>
          </a:p>
        </p:txBody>
      </p:sp>
      <p:cxnSp>
        <p:nvCxnSpPr>
          <p:cNvPr id="8" name="Straight Connector 7"/>
          <p:cNvCxnSpPr/>
          <p:nvPr userDrawn="1"/>
        </p:nvCxnSpPr>
        <p:spPr>
          <a:xfrm>
            <a:off x="457200" y="6400800"/>
            <a:ext cx="82296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078992"/>
            <a:ext cx="82296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Date Placeholder 2"/>
          <p:cNvSpPr>
            <a:spLocks noGrp="1"/>
          </p:cNvSpPr>
          <p:nvPr>
            <p:ph type="dt" sz="half" idx="10"/>
          </p:nvPr>
        </p:nvSpPr>
        <p:spPr>
          <a:xfrm>
            <a:off x="4572000" y="6442075"/>
            <a:ext cx="2042158" cy="365125"/>
          </a:xfrm>
        </p:spPr>
        <p:txBody>
          <a:bodyPr lIns="0" rIns="0"/>
          <a:lstStyle/>
          <a:p>
            <a:endParaRPr lang="en-US" dirty="0"/>
          </a:p>
        </p:txBody>
      </p:sp>
      <p:sp>
        <p:nvSpPr>
          <p:cNvPr id="13"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smtClean="0">
                <a:solidFill>
                  <a:schemeClr val="bg1"/>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5278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marL="0" lvl="1" indent="0">
              <a:buFontTx/>
              <a:buNone/>
            </a:pPr>
            <a:r>
              <a:rPr lang="en-US"/>
              <a:t>Second level</a:t>
            </a:r>
          </a:p>
          <a:p>
            <a:pPr marL="171450" lvl="2"/>
            <a:r>
              <a:rPr lang="en-US"/>
              <a:t>Third level</a:t>
            </a:r>
          </a:p>
          <a:p>
            <a:pPr marL="400050" lvl="3"/>
            <a:r>
              <a:rPr lang="en-US"/>
              <a:t>Fourth level</a:t>
            </a:r>
          </a:p>
          <a:p>
            <a:pPr marL="628650" lvl="4"/>
            <a:r>
              <a:rPr lang="en-US"/>
              <a:t>Fifth level</a:t>
            </a:r>
          </a:p>
        </p:txBody>
      </p:sp>
      <p:sp>
        <p:nvSpPr>
          <p:cNvPr id="4" name="Content Placeholder 3"/>
          <p:cNvSpPr>
            <a:spLocks noGrp="1"/>
          </p:cNvSpPr>
          <p:nvPr>
            <p:ph sz="half" idx="2"/>
          </p:nvPr>
        </p:nvSpPr>
        <p:spPr>
          <a:xfrm>
            <a:off x="4648200" y="1600200"/>
            <a:ext cx="4038600" cy="4525963"/>
          </a:xfrm>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marL="0" lvl="1" indent="0">
              <a:buFontTx/>
              <a:buNone/>
            </a:pPr>
            <a:r>
              <a:rPr lang="en-US"/>
              <a:t>Second level</a:t>
            </a:r>
          </a:p>
          <a:p>
            <a:pPr marL="171450" lvl="2"/>
            <a:r>
              <a:rPr lang="en-US"/>
              <a:t>Third level</a:t>
            </a:r>
          </a:p>
          <a:p>
            <a:pPr marL="400050" lvl="3"/>
            <a:r>
              <a:rPr lang="en-US"/>
              <a:t>Fourth level</a:t>
            </a:r>
          </a:p>
          <a:p>
            <a:pPr marL="628650"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FCD5DC-0316-4276-AC9A-625E35C32BC0}" type="slidenum">
              <a:rPr lang="en-US" smtClean="0"/>
              <a:t>‹#›</a:t>
            </a:fld>
            <a:endParaRPr lang="en-US" dirty="0"/>
          </a:p>
        </p:txBody>
      </p:sp>
      <p:pic>
        <p:nvPicPr>
          <p:cNvPr id="8"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457200" y="1078992"/>
            <a:ext cx="82296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400800"/>
            <a:ext cx="82296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Date Placeholder 2"/>
          <p:cNvSpPr>
            <a:spLocks noGrp="1"/>
          </p:cNvSpPr>
          <p:nvPr>
            <p:ph type="dt" sz="half" idx="10"/>
          </p:nvPr>
        </p:nvSpPr>
        <p:spPr>
          <a:xfrm>
            <a:off x="4572000" y="6442075"/>
            <a:ext cx="2042158" cy="365125"/>
          </a:xfrm>
        </p:spPr>
        <p:txBody>
          <a:bodyPr lIns="0" rIns="0"/>
          <a:lstStyle/>
          <a:p>
            <a:endParaRPr lang="en-US" dirty="0"/>
          </a:p>
        </p:txBody>
      </p:sp>
      <p:sp>
        <p:nvSpPr>
          <p:cNvPr id="13"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smtClean="0">
                <a:solidFill>
                  <a:schemeClr val="bg1"/>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15798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FCD5DC-0316-4276-AC9A-625E35C32BC0}" type="slidenum">
              <a:rPr lang="en-US" smtClean="0"/>
              <a:t>‹#›</a:t>
            </a:fld>
            <a:endParaRPr lang="en-US" dirty="0"/>
          </a:p>
        </p:txBody>
      </p:sp>
      <p:cxnSp>
        <p:nvCxnSpPr>
          <p:cNvPr id="5" name="Straight Connector 4"/>
          <p:cNvCxnSpPr/>
          <p:nvPr userDrawn="1"/>
        </p:nvCxnSpPr>
        <p:spPr>
          <a:xfrm>
            <a:off x="457200" y="6400800"/>
            <a:ext cx="82296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7"/>
          <p:cNvSpPr>
            <a:spLocks noGrp="1"/>
          </p:cNvSpPr>
          <p:nvPr>
            <p:ph type="body" sz="quarter" idx="13"/>
          </p:nvPr>
        </p:nvSpPr>
        <p:spPr>
          <a:xfrm>
            <a:off x="5943600" y="6528529"/>
            <a:ext cx="2243138" cy="216982"/>
          </a:xfrm>
        </p:spPr>
        <p:txBody>
          <a:bodyPr vert="horz" lIns="91440" tIns="45720" rIns="91440" bIns="45720" rtlCol="0" anchor="ctr">
            <a:spAutoFit/>
          </a:bodyPr>
          <a:lstStyle>
            <a:lvl1pPr>
              <a:defRPr lang="en-US" sz="900" smtClean="0">
                <a:solidFill>
                  <a:schemeClr val="bg1"/>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41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Intro Blu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6775"/>
          </a:xfrm>
        </p:spPr>
        <p:txBody>
          <a:bodyPr/>
          <a:lstStyle/>
          <a:p>
            <a:r>
              <a:rPr lang="en-US"/>
              <a:t>Click to edit Master title style</a:t>
            </a:r>
          </a:p>
        </p:txBody>
      </p:sp>
      <p:sp>
        <p:nvSpPr>
          <p:cNvPr id="3" name="Content Placeholder 2"/>
          <p:cNvSpPr>
            <a:spLocks noGrp="1"/>
          </p:cNvSpPr>
          <p:nvPr>
            <p:ph idx="1"/>
          </p:nvPr>
        </p:nvSpPr>
        <p:spPr>
          <a:xfrm>
            <a:off x="914400" y="2286000"/>
            <a:ext cx="7772400" cy="3944938"/>
          </a:xfrm>
        </p:spPr>
        <p:txBody>
          <a:bodyPr/>
          <a:lstStyle>
            <a:lvl1pPr>
              <a:spcBef>
                <a:spcPts val="1800"/>
              </a:spcBef>
              <a:defRPr/>
            </a:lvl1pPr>
            <a:lvl2pPr marL="0" indent="0">
              <a:spcBef>
                <a:spcPts val="1000"/>
              </a:spcBef>
              <a:buNone/>
              <a:defRPr/>
            </a:lvl2pPr>
            <a:lvl3pPr marL="171450" indent="-171450">
              <a:spcBef>
                <a:spcPts val="800"/>
              </a:spcBef>
              <a:defRPr/>
            </a:lvl3pPr>
            <a:lvl4pPr marL="400050" indent="-171450">
              <a:defRPr/>
            </a:lvl4pPr>
            <a:lvl5pPr marL="628650" indent="-1714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FCD5DC-0316-4276-AC9A-625E35C32BC0}" type="slidenum">
              <a:rPr lang="en-US" smtClean="0"/>
              <a:t>‹#›</a:t>
            </a:fld>
            <a:endParaRPr lang="en-US" dirty="0"/>
          </a:p>
        </p:txBody>
      </p:sp>
      <p:cxnSp>
        <p:nvCxnSpPr>
          <p:cNvPr id="8" name="Straight Connector 7"/>
          <p:cNvCxnSpPr/>
          <p:nvPr userDrawn="1"/>
        </p:nvCxnSpPr>
        <p:spPr>
          <a:xfrm>
            <a:off x="457200" y="6400800"/>
            <a:ext cx="82296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1813560"/>
            <a:ext cx="301752" cy="91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457200" y="1078992"/>
            <a:ext cx="82296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7"/>
          <p:cNvSpPr>
            <a:spLocks noGrp="1"/>
          </p:cNvSpPr>
          <p:nvPr>
            <p:ph type="body" sz="quarter" idx="13"/>
          </p:nvPr>
        </p:nvSpPr>
        <p:spPr>
          <a:xfrm>
            <a:off x="5943600" y="6528529"/>
            <a:ext cx="2243138" cy="216982"/>
          </a:xfrm>
        </p:spPr>
        <p:txBody>
          <a:bodyPr vert="horz" lIns="91440" tIns="45720" rIns="91440" bIns="45720" rtlCol="0" anchor="ctr">
            <a:spAutoFit/>
          </a:bodyPr>
          <a:lstStyle>
            <a:lvl1pPr>
              <a:defRPr lang="en-US" sz="900" smtClean="0">
                <a:solidFill>
                  <a:schemeClr val="bg1"/>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7230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entered Statement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75" y="1416051"/>
            <a:ext cx="7772400" cy="469900"/>
          </a:xfrm>
        </p:spPr>
        <p:txBody>
          <a:bodyPr anchor="b" anchorCtr="1">
            <a:normAutofit/>
          </a:bodyPr>
          <a:lstStyle>
            <a:lvl1pPr algn="ctr">
              <a:defRPr sz="2100" b="1" cap="all"/>
            </a:lvl1pPr>
          </a:lstStyle>
          <a:p>
            <a:r>
              <a:rPr lang="en-US"/>
              <a:t>Click to edit Master title style</a:t>
            </a:r>
          </a:p>
        </p:txBody>
      </p:sp>
      <p:sp>
        <p:nvSpPr>
          <p:cNvPr id="3" name="Text Placeholder 2"/>
          <p:cNvSpPr>
            <a:spLocks noGrp="1"/>
          </p:cNvSpPr>
          <p:nvPr>
            <p:ph type="body" idx="1"/>
          </p:nvPr>
        </p:nvSpPr>
        <p:spPr>
          <a:xfrm>
            <a:off x="714375" y="2468880"/>
            <a:ext cx="7772400" cy="1500187"/>
          </a:xfrm>
        </p:spPr>
        <p:txBody>
          <a:bodyPr anchor="t" anchorCtr="1">
            <a:normAutofit/>
          </a:bodyPr>
          <a:lstStyle>
            <a:lvl1pPr marL="0" indent="0" algn="ctr">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FCD5DC-0316-4276-AC9A-625E35C32BC0}" type="slidenum">
              <a:rPr lang="en-US" smtClean="0"/>
              <a:t>‹#›</a:t>
            </a:fld>
            <a:endParaRPr lang="en-US" dirty="0"/>
          </a:p>
        </p:txBody>
      </p:sp>
      <p:sp>
        <p:nvSpPr>
          <p:cNvPr id="9" name="Rectangle 8"/>
          <p:cNvSpPr/>
          <p:nvPr userDrawn="1"/>
        </p:nvSpPr>
        <p:spPr>
          <a:xfrm>
            <a:off x="4449699" y="2118360"/>
            <a:ext cx="301752" cy="91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457200" y="6400800"/>
            <a:ext cx="82296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2"/>
          <p:cNvSpPr>
            <a:spLocks noGrp="1"/>
          </p:cNvSpPr>
          <p:nvPr>
            <p:ph type="dt" sz="half" idx="10"/>
          </p:nvPr>
        </p:nvSpPr>
        <p:spPr>
          <a:xfrm>
            <a:off x="4572000" y="6442075"/>
            <a:ext cx="2042158" cy="365125"/>
          </a:xfrm>
        </p:spPr>
        <p:txBody>
          <a:bodyPr lIns="0" rIns="0"/>
          <a:lstStyle/>
          <a:p>
            <a:endParaRPr lang="en-US" dirty="0"/>
          </a:p>
        </p:txBody>
      </p:sp>
      <p:sp>
        <p:nvSpPr>
          <p:cNvPr id="13"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smtClean="0">
                <a:solidFill>
                  <a:schemeClr val="bg1"/>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lashpage1 Photo">
    <p:spTree>
      <p:nvGrpSpPr>
        <p:cNvPr id="1" name=""/>
        <p:cNvGrpSpPr/>
        <p:nvPr/>
      </p:nvGrpSpPr>
      <p:grpSpPr>
        <a:xfrm>
          <a:off x="0" y="0"/>
          <a:ext cx="0" cy="0"/>
          <a:chOff x="0" y="0"/>
          <a:chExt cx="0" cy="0"/>
        </a:xfrm>
      </p:grpSpPr>
      <p:pic>
        <p:nvPicPr>
          <p:cNvPr id="19459" name="Picture 3" descr="\\.psf\Home\Desktop\GWP_PPT-Handoff_Files_Jeff_12.13\CS6_HandoffFolder\GWP_BG1Imag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sf\Home\Desktop\GWP_PPT-Handoff_Files_Jeff_12.13\CS6_HandoffFolder\GWP_tagline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12934" y="1118899"/>
            <a:ext cx="3470731" cy="1172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White &amp; Blue">
    <p:bg>
      <p:bgRef idx="1001">
        <a:schemeClr val="bg1"/>
      </p:bgRef>
    </p:bg>
    <p:spTree>
      <p:nvGrpSpPr>
        <p:cNvPr id="1" name=""/>
        <p:cNvGrpSpPr/>
        <p:nvPr/>
      </p:nvGrpSpPr>
      <p:grpSpPr>
        <a:xfrm>
          <a:off x="0" y="0"/>
          <a:ext cx="0" cy="0"/>
          <a:chOff x="0" y="0"/>
          <a:chExt cx="0" cy="0"/>
        </a:xfrm>
      </p:grpSpPr>
      <p:pic>
        <p:nvPicPr>
          <p:cNvPr id="4098" name="Picture 2" descr="\\.psf\Home\Desktop\GWP_PPT-Handoff_Files_Jeff_12.13\Photography\JPG\COLOR FULL BLEED\GWP-PPT-PhotographyA-FULLBLEED3.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6154"/>
          <a:stretch/>
        </p:blipFill>
        <p:spPr bwMode="auto">
          <a:xfrm>
            <a:off x="0" y="2335554"/>
            <a:ext cx="9144000" cy="21868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4400" y="2335554"/>
            <a:ext cx="7772400" cy="1470025"/>
          </a:xfrm>
        </p:spPr>
        <p:txBody>
          <a:bodyPr lIns="0" tIns="0" rIns="0" bIns="0" anchor="b" anchorCtr="0">
            <a:normAutofit/>
          </a:bodyPr>
          <a:lstStyle>
            <a:lvl1pPr>
              <a:defRPr sz="3600" b="1" cap="all"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3872254"/>
            <a:ext cx="7772400" cy="762000"/>
          </a:xfrm>
        </p:spPr>
        <p:txBody>
          <a:bodyPr lIns="0" tIns="0" rIns="0" bIns="0">
            <a:normAutofit/>
          </a:bodyPr>
          <a:lstStyle>
            <a:lvl1pPr marL="0" indent="0" algn="l">
              <a:buNone/>
              <a:defRPr sz="36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Rectangle 7"/>
          <p:cNvSpPr/>
          <p:nvPr userDrawn="1"/>
        </p:nvSpPr>
        <p:spPr>
          <a:xfrm>
            <a:off x="914400" y="4643779"/>
            <a:ext cx="30175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p:cNvSpPr>
            <a:spLocks noGrp="1"/>
          </p:cNvSpPr>
          <p:nvPr>
            <p:ph type="ftr" sz="quarter" idx="11"/>
          </p:nvPr>
        </p:nvSpPr>
        <p:spPr>
          <a:xfrm>
            <a:off x="457200" y="6442075"/>
            <a:ext cx="3052690" cy="365125"/>
          </a:xfrm>
        </p:spPr>
        <p:txBody>
          <a:bodyPr/>
          <a:lstStyle>
            <a:lvl1pPr>
              <a:defRPr>
                <a:solidFill>
                  <a:schemeClr val="bg1">
                    <a:lumMod val="50000"/>
                  </a:schemeClr>
                </a:solidFill>
              </a:defRPr>
            </a:lvl1pPr>
          </a:lstStyle>
          <a:p>
            <a:endParaRPr lang="en-US" dirty="0"/>
          </a:p>
        </p:txBody>
      </p:sp>
      <p:sp>
        <p:nvSpPr>
          <p:cNvPr id="12" name="Slide Number Placeholder 5"/>
          <p:cNvSpPr>
            <a:spLocks noGrp="1"/>
          </p:cNvSpPr>
          <p:nvPr>
            <p:ph type="sldNum" sz="quarter" idx="12"/>
          </p:nvPr>
        </p:nvSpPr>
        <p:spPr>
          <a:xfrm>
            <a:off x="7810500" y="6442075"/>
            <a:ext cx="876300" cy="365125"/>
          </a:xfrm>
        </p:spPr>
        <p:txBody>
          <a:bodyPr/>
          <a:lstStyle>
            <a:lvl1pPr>
              <a:defRPr>
                <a:solidFill>
                  <a:schemeClr val="bg1">
                    <a:lumMod val="50000"/>
                  </a:schemeClr>
                </a:solidFill>
              </a:defRPr>
            </a:lvl1pPr>
          </a:lstStyle>
          <a:p>
            <a:fld id="{C3FCD5DC-0316-4276-AC9A-625E35C32BC0}" type="slidenum">
              <a:rPr lang="en-US" smtClean="0"/>
              <a:pPr/>
              <a:t>‹#›</a:t>
            </a:fld>
            <a:endParaRPr lang="en-US" dirty="0"/>
          </a:p>
        </p:txBody>
      </p:sp>
      <p:cxnSp>
        <p:nvCxnSpPr>
          <p:cNvPr id="13" name="Straight Connector 12"/>
          <p:cNvCxnSpPr/>
          <p:nvPr userDrawn="1"/>
        </p:nvCxnSpPr>
        <p:spPr>
          <a:xfrm>
            <a:off x="-829994" y="6400800"/>
            <a:ext cx="82296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3" descr="\\.psf\Home\Desktop\GWP_PPT-Handoff_Files_Jeff_12.13\CS6_HandoffFolder\GWP_logo_circl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6" name="Date Placeholder 2"/>
          <p:cNvSpPr>
            <a:spLocks noGrp="1"/>
          </p:cNvSpPr>
          <p:nvPr>
            <p:ph type="dt" sz="half" idx="10"/>
          </p:nvPr>
        </p:nvSpPr>
        <p:spPr>
          <a:xfrm>
            <a:off x="4572000" y="6442075"/>
            <a:ext cx="2042158" cy="365125"/>
          </a:xfrm>
        </p:spPr>
        <p:txBody>
          <a:bodyPr lIns="0" rIns="0"/>
          <a:lstStyle>
            <a:lvl1pPr>
              <a:defRPr>
                <a:solidFill>
                  <a:schemeClr val="bg1">
                    <a:lumMod val="50000"/>
                  </a:schemeClr>
                </a:solidFill>
              </a:defRPr>
            </a:lvl1pPr>
          </a:lstStyle>
          <a:p>
            <a:endParaRPr lang="en-US" dirty="0"/>
          </a:p>
        </p:txBody>
      </p:sp>
      <p:sp>
        <p:nvSpPr>
          <p:cNvPr id="17"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smtClean="0">
                <a:solidFill>
                  <a:schemeClr val="bg1">
                    <a:lumMod val="50000"/>
                  </a:schemeClr>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Intro Blue &amp;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6775"/>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a:xfrm>
            <a:off x="914400" y="2286000"/>
            <a:ext cx="7772400" cy="3944938"/>
          </a:xfrm>
        </p:spPr>
        <p:txBody>
          <a:bodyPr/>
          <a:lstStyle>
            <a:lvl1pPr>
              <a:spcBef>
                <a:spcPts val="1800"/>
              </a:spcBef>
              <a:defRPr>
                <a:solidFill>
                  <a:schemeClr val="accent1"/>
                </a:solidFill>
              </a:defRPr>
            </a:lvl1pPr>
            <a:lvl2pPr marL="0" indent="0">
              <a:spcBef>
                <a:spcPts val="1000"/>
              </a:spcBef>
              <a:buNone/>
              <a:defRPr>
                <a:solidFill>
                  <a:schemeClr val="bg2"/>
                </a:solidFill>
              </a:defRPr>
            </a:lvl2pPr>
            <a:lvl3pPr marL="171450" indent="-171450">
              <a:spcBef>
                <a:spcPts val="800"/>
              </a:spcBef>
              <a:buClr>
                <a:schemeClr val="accent1"/>
              </a:buClr>
              <a:buSzPct val="125000"/>
              <a:defRPr>
                <a:solidFill>
                  <a:schemeClr val="bg2"/>
                </a:solidFill>
              </a:defRPr>
            </a:lvl3pPr>
            <a:lvl4pPr marL="400050" indent="-171450">
              <a:buClr>
                <a:schemeClr val="accent1"/>
              </a:buClr>
              <a:defRPr>
                <a:solidFill>
                  <a:schemeClr val="bg2"/>
                </a:solidFill>
              </a:defRPr>
            </a:lvl4pPr>
            <a:lvl5pPr marL="628650" indent="-171450">
              <a:buClr>
                <a:schemeClr val="accent1"/>
              </a:buCl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516146"/>
            <a:ext cx="1371600" cy="216982"/>
          </a:xfrm>
        </p:spPr>
        <p:txBody>
          <a:bodyPr vert="horz" wrap="square" lIns="0" tIns="45720" rIns="0" bIns="45720" rtlCol="0" anchor="ctr">
            <a:spAutoFit/>
          </a:bodyPr>
          <a:lstStyle>
            <a:lvl1pPr>
              <a:defRPr lang="en-US" smtClean="0">
                <a:solidFill>
                  <a:schemeClr val="bg1">
                    <a:lumMod val="50000"/>
                  </a:schemeClr>
                </a:solidFill>
              </a:defRPr>
            </a:lvl1pPr>
          </a:lstStyle>
          <a:p>
            <a:pPr>
              <a:lnSpc>
                <a:spcPct val="90000"/>
              </a:lnSpc>
              <a:spcBef>
                <a:spcPts val="1200"/>
              </a:spcBef>
              <a:buFont typeface="Arial" panose="020B0604020202020204" pitchFamily="34" charset="0"/>
              <a:buNone/>
            </a:pPr>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FCD5DC-0316-4276-AC9A-625E35C32BC0}" type="slidenum">
              <a:rPr lang="en-US" smtClean="0"/>
              <a:pPr/>
              <a:t>‹#›</a:t>
            </a:fld>
            <a:endParaRPr lang="en-US" dirty="0"/>
          </a:p>
        </p:txBody>
      </p:sp>
      <p:cxnSp>
        <p:nvCxnSpPr>
          <p:cNvPr id="8" name="Straight Connector 7"/>
          <p:cNvCxnSpPr/>
          <p:nvPr userDrawn="1"/>
        </p:nvCxnSpPr>
        <p:spPr>
          <a:xfrm>
            <a:off x="457200" y="6400800"/>
            <a:ext cx="8229600" cy="0"/>
          </a:xfrm>
          <a:prstGeom prst="line">
            <a:avLst/>
          </a:prstGeom>
        </p:spPr>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1813560"/>
            <a:ext cx="30175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457200" y="1078992"/>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4120416" y="5993130"/>
            <a:ext cx="903169" cy="91440"/>
            <a:chOff x="4387116" y="5993130"/>
            <a:chExt cx="903169" cy="91440"/>
          </a:xfrm>
        </p:grpSpPr>
        <p:sp>
          <p:nvSpPr>
            <p:cNvPr id="12" name="Rectangle 11"/>
            <p:cNvSpPr/>
            <p:nvPr userDrawn="1"/>
          </p:nvSpPr>
          <p:spPr>
            <a:xfrm>
              <a:off x="4687824" y="5993130"/>
              <a:ext cx="3017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13" name="Rectangle 12"/>
            <p:cNvSpPr/>
            <p:nvPr userDrawn="1"/>
          </p:nvSpPr>
          <p:spPr>
            <a:xfrm>
              <a:off x="4988533" y="5993130"/>
              <a:ext cx="30175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14" name="Rectangle 13"/>
            <p:cNvSpPr/>
            <p:nvPr userDrawn="1"/>
          </p:nvSpPr>
          <p:spPr>
            <a:xfrm>
              <a:off x="4387116" y="5993130"/>
              <a:ext cx="3017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grpSp>
      <p:sp>
        <p:nvSpPr>
          <p:cNvPr id="16"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Blue &amp;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6775"/>
          </a:xfrm>
        </p:spPr>
        <p:txBody>
          <a:bodyPr/>
          <a:lstStyle>
            <a:lvl1pPr>
              <a:defRPr>
                <a:solidFill>
                  <a:schemeClr val="tx1"/>
                </a:solidFill>
              </a:defRPr>
            </a:lvl1pPr>
          </a:lstStyle>
          <a:p>
            <a:r>
              <a:rPr lang="en-US"/>
              <a:t>Click to edit Master title style</a:t>
            </a:r>
          </a:p>
        </p:txBody>
      </p:sp>
      <p:sp>
        <p:nvSpPr>
          <p:cNvPr id="4" name="Date Placeholder 3"/>
          <p:cNvSpPr>
            <a:spLocks noGrp="1"/>
          </p:cNvSpPr>
          <p:nvPr>
            <p:ph type="dt" sz="half" idx="10"/>
          </p:nvPr>
        </p:nvSpPr>
        <p:spPr>
          <a:xfrm>
            <a:off x="4572000" y="6442075"/>
            <a:ext cx="1371600" cy="365125"/>
          </a:xfrm>
        </p:spPr>
        <p:txBody>
          <a:bodyPr lIns="0" rIns="0"/>
          <a:lstStyle>
            <a:lvl1pPr>
              <a:defRPr>
                <a:solidFill>
                  <a:schemeClr val="bg1">
                    <a:lumMod val="50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FCD5DC-0316-4276-AC9A-625E35C32BC0}" type="slidenum">
              <a:rPr lang="en-US" smtClean="0"/>
              <a:pPr/>
              <a:t>‹#›</a:t>
            </a:fld>
            <a:endParaRPr lang="en-US" dirty="0"/>
          </a:p>
        </p:txBody>
      </p:sp>
      <p:cxnSp>
        <p:nvCxnSpPr>
          <p:cNvPr id="8" name="Straight Connector 7"/>
          <p:cNvCxnSpPr/>
          <p:nvPr userDrawn="1"/>
        </p:nvCxnSpPr>
        <p:spPr>
          <a:xfrm>
            <a:off x="457200" y="6400800"/>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1813560"/>
            <a:ext cx="30175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457200" y="1078992"/>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914400" y="2286000"/>
            <a:ext cx="7772400" cy="3944938"/>
          </a:xfrm>
        </p:spPr>
        <p:txBody>
          <a:bodyPr/>
          <a:lstStyle>
            <a:lvl1pPr>
              <a:spcBef>
                <a:spcPts val="1800"/>
              </a:spcBef>
              <a:defRPr>
                <a:solidFill>
                  <a:schemeClr val="accent1"/>
                </a:solidFill>
              </a:defRPr>
            </a:lvl1pPr>
            <a:lvl2pPr marL="0" indent="0">
              <a:spcBef>
                <a:spcPts val="1000"/>
              </a:spcBef>
              <a:buNone/>
              <a:defRPr>
                <a:solidFill>
                  <a:schemeClr val="bg2"/>
                </a:solidFill>
              </a:defRPr>
            </a:lvl2pPr>
            <a:lvl3pPr marL="171450" indent="-171450">
              <a:spcBef>
                <a:spcPts val="800"/>
              </a:spcBef>
              <a:buClr>
                <a:schemeClr val="accent1"/>
              </a:buClr>
              <a:buSzPct val="125000"/>
              <a:defRPr>
                <a:solidFill>
                  <a:schemeClr val="bg2"/>
                </a:solidFill>
              </a:defRPr>
            </a:lvl3pPr>
            <a:lvl4pPr marL="400050" indent="-171450">
              <a:buClr>
                <a:schemeClr val="accent1"/>
              </a:buClr>
              <a:defRPr>
                <a:solidFill>
                  <a:schemeClr val="bg2"/>
                </a:solidFill>
              </a:defRPr>
            </a:lvl4pPr>
            <a:lvl5pPr marL="628650" indent="-171450">
              <a:buClr>
                <a:schemeClr val="accent1"/>
              </a:buCl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Images">
    <p:bg>
      <p:bgPr>
        <a:solidFill>
          <a:schemeClr val="bg1"/>
        </a:solidFill>
        <a:effectLst/>
      </p:bgPr>
    </p:bg>
    <p:spTree>
      <p:nvGrpSpPr>
        <p:cNvPr id="1" name=""/>
        <p:cNvGrpSpPr/>
        <p:nvPr/>
      </p:nvGrpSpPr>
      <p:grpSpPr>
        <a:xfrm>
          <a:off x="0" y="0"/>
          <a:ext cx="0" cy="0"/>
          <a:chOff x="0" y="0"/>
          <a:chExt cx="0" cy="0"/>
        </a:xfrm>
      </p:grpSpPr>
      <p:sp>
        <p:nvSpPr>
          <p:cNvPr id="19" name="Content Placeholder 2"/>
          <p:cNvSpPr>
            <a:spLocks noGrp="1"/>
          </p:cNvSpPr>
          <p:nvPr>
            <p:ph idx="16"/>
          </p:nvPr>
        </p:nvSpPr>
        <p:spPr>
          <a:xfrm>
            <a:off x="914400" y="2809874"/>
            <a:ext cx="7772400" cy="3421063"/>
          </a:xfrm>
        </p:spPr>
        <p:txBody>
          <a:bodyPr/>
          <a:lstStyle>
            <a:lvl1pPr>
              <a:spcBef>
                <a:spcPts val="1800"/>
              </a:spcBef>
              <a:defRPr>
                <a:solidFill>
                  <a:schemeClr val="accent1"/>
                </a:solidFill>
              </a:defRPr>
            </a:lvl1pPr>
            <a:lvl2pPr marL="0" indent="0">
              <a:spcBef>
                <a:spcPts val="1000"/>
              </a:spcBef>
              <a:buNone/>
              <a:defRPr>
                <a:solidFill>
                  <a:schemeClr val="bg2"/>
                </a:solidFill>
              </a:defRPr>
            </a:lvl2pPr>
            <a:lvl3pPr marL="171450" indent="-171450">
              <a:spcBef>
                <a:spcPts val="800"/>
              </a:spcBef>
              <a:buClr>
                <a:schemeClr val="accent1"/>
              </a:buClr>
              <a:buSzPct val="125000"/>
              <a:defRPr>
                <a:solidFill>
                  <a:schemeClr val="bg2"/>
                </a:solidFill>
              </a:defRPr>
            </a:lvl3pPr>
            <a:lvl4pPr marL="400050" indent="-171450">
              <a:buClr>
                <a:schemeClr val="bg2"/>
              </a:buClr>
              <a:defRPr>
                <a:solidFill>
                  <a:schemeClr val="bg2"/>
                </a:solidFill>
              </a:defRPr>
            </a:lvl4pPr>
            <a:lvl5pPr marL="628650" indent="-171450">
              <a:buClr>
                <a:schemeClr val="accent1"/>
              </a:buCl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442075"/>
            <a:ext cx="1371600" cy="365125"/>
          </a:xfrm>
        </p:spPr>
        <p:txBody>
          <a:bodyPr lIns="0" rIns="0"/>
          <a:lstStyle>
            <a:lvl1pPr>
              <a:defRPr>
                <a:solidFill>
                  <a:schemeClr val="bg1">
                    <a:lumMod val="50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FCD5DC-0316-4276-AC9A-625E35C32BC0}" type="slidenum">
              <a:rPr lang="en-US" smtClean="0"/>
              <a:pPr/>
              <a:t>‹#›</a:t>
            </a:fld>
            <a:endParaRPr lang="en-US" dirty="0"/>
          </a:p>
        </p:txBody>
      </p:sp>
      <p:cxnSp>
        <p:nvCxnSpPr>
          <p:cNvPr id="8" name="Straight Connector 7"/>
          <p:cNvCxnSpPr/>
          <p:nvPr userDrawn="1"/>
        </p:nvCxnSpPr>
        <p:spPr>
          <a:xfrm>
            <a:off x="457200" y="6400800"/>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82" y="566928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2286000"/>
            <a:ext cx="30175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15"/>
          <p:cNvSpPr>
            <a:spLocks noGrp="1"/>
          </p:cNvSpPr>
          <p:nvPr>
            <p:ph type="pic" sz="quarter" idx="13"/>
          </p:nvPr>
        </p:nvSpPr>
        <p:spPr>
          <a:xfrm>
            <a:off x="-9525" y="0"/>
            <a:ext cx="3054096" cy="1645920"/>
          </a:xfrm>
        </p:spPr>
        <p:txBody>
          <a:bodyPr/>
          <a:lstStyle/>
          <a:p>
            <a:endParaRPr lang="en-US" dirty="0"/>
          </a:p>
        </p:txBody>
      </p:sp>
      <p:sp>
        <p:nvSpPr>
          <p:cNvPr id="17" name="Picture Placeholder 15"/>
          <p:cNvSpPr>
            <a:spLocks noGrp="1"/>
          </p:cNvSpPr>
          <p:nvPr>
            <p:ph type="pic" sz="quarter" idx="14"/>
          </p:nvPr>
        </p:nvSpPr>
        <p:spPr>
          <a:xfrm>
            <a:off x="3048000" y="0"/>
            <a:ext cx="3054096" cy="1645920"/>
          </a:xfrm>
        </p:spPr>
        <p:txBody>
          <a:bodyPr/>
          <a:lstStyle/>
          <a:p>
            <a:endParaRPr lang="en-US" dirty="0"/>
          </a:p>
        </p:txBody>
      </p:sp>
      <p:sp>
        <p:nvSpPr>
          <p:cNvPr id="18" name="Picture Placeholder 15"/>
          <p:cNvSpPr>
            <a:spLocks noGrp="1"/>
          </p:cNvSpPr>
          <p:nvPr>
            <p:ph type="pic" sz="quarter" idx="15"/>
          </p:nvPr>
        </p:nvSpPr>
        <p:spPr>
          <a:xfrm>
            <a:off x="6089904" y="0"/>
            <a:ext cx="3054096" cy="1645920"/>
          </a:xfrm>
        </p:spPr>
        <p:txBody>
          <a:bodyPr/>
          <a:lstStyle/>
          <a:p>
            <a:endParaRPr lang="en-US" dirty="0"/>
          </a:p>
        </p:txBody>
      </p:sp>
      <p:grpSp>
        <p:nvGrpSpPr>
          <p:cNvPr id="15" name="Group 14"/>
          <p:cNvGrpSpPr/>
          <p:nvPr userDrawn="1"/>
        </p:nvGrpSpPr>
        <p:grpSpPr>
          <a:xfrm>
            <a:off x="1704" y="1645920"/>
            <a:ext cx="9144000" cy="91440"/>
            <a:chOff x="4387116" y="5993130"/>
            <a:chExt cx="903169" cy="91440"/>
          </a:xfrm>
        </p:grpSpPr>
        <p:sp>
          <p:nvSpPr>
            <p:cNvPr id="12" name="Rectangle 11"/>
            <p:cNvSpPr/>
            <p:nvPr userDrawn="1"/>
          </p:nvSpPr>
          <p:spPr>
            <a:xfrm>
              <a:off x="4687824" y="5993130"/>
              <a:ext cx="3017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4988533" y="5993130"/>
              <a:ext cx="30175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387116" y="5993130"/>
              <a:ext cx="3017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 Placeholder 7"/>
          <p:cNvSpPr>
            <a:spLocks noGrp="1"/>
          </p:cNvSpPr>
          <p:nvPr>
            <p:ph type="body" sz="quarter" idx="17"/>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055851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with Right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50332" cy="866775"/>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2286000"/>
            <a:ext cx="3648075" cy="3944938"/>
          </a:xfrm>
        </p:spPr>
        <p:txBody>
          <a:bodyPr rIns="182880"/>
          <a:lstStyle>
            <a:lvl1pPr>
              <a:spcBef>
                <a:spcPts val="1800"/>
              </a:spcBef>
              <a:defRPr>
                <a:solidFill>
                  <a:schemeClr val="accent1"/>
                </a:solidFill>
              </a:defRPr>
            </a:lvl1pPr>
            <a:lvl2pPr marL="0" indent="0">
              <a:spcBef>
                <a:spcPts val="1000"/>
              </a:spcBef>
              <a:buNone/>
              <a:defRPr>
                <a:solidFill>
                  <a:schemeClr val="bg2"/>
                </a:solidFill>
              </a:defRPr>
            </a:lvl2pPr>
            <a:lvl3pPr marL="171450" indent="-171450">
              <a:spcBef>
                <a:spcPts val="800"/>
              </a:spcBef>
              <a:buClr>
                <a:schemeClr val="accent1"/>
              </a:buClr>
              <a:buSzPct val="125000"/>
              <a:defRPr sz="1200">
                <a:solidFill>
                  <a:schemeClr val="bg2"/>
                </a:solidFill>
              </a:defRPr>
            </a:lvl3pPr>
            <a:lvl4pPr marL="400050" indent="-171450">
              <a:buClr>
                <a:schemeClr val="bg2"/>
              </a:buClr>
              <a:defRPr sz="1200">
                <a:solidFill>
                  <a:schemeClr val="bg2"/>
                </a:solidFill>
              </a:defRPr>
            </a:lvl4pPr>
            <a:lvl5pPr marL="628650" indent="-171450">
              <a:buClr>
                <a:schemeClr val="accent1"/>
              </a:buClr>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FCD5DC-0316-4276-AC9A-625E35C32BC0}" type="slidenum">
              <a:rPr lang="en-US" smtClean="0"/>
              <a:pPr/>
              <a:t>‹#›</a:t>
            </a:fld>
            <a:endParaRPr lang="en-US" dirty="0"/>
          </a:p>
        </p:txBody>
      </p:sp>
      <p:cxnSp>
        <p:nvCxnSpPr>
          <p:cNvPr id="8" name="Straight Connector 7"/>
          <p:cNvCxnSpPr/>
          <p:nvPr userDrawn="1"/>
        </p:nvCxnSpPr>
        <p:spPr>
          <a:xfrm>
            <a:off x="457200" y="6400800"/>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1813560"/>
            <a:ext cx="30175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457200" y="1078992"/>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Picture Placeholder 15"/>
          <p:cNvSpPr>
            <a:spLocks noGrp="1"/>
          </p:cNvSpPr>
          <p:nvPr>
            <p:ph type="pic" sz="quarter" idx="13"/>
          </p:nvPr>
        </p:nvSpPr>
        <p:spPr>
          <a:xfrm>
            <a:off x="4867275" y="1809750"/>
            <a:ext cx="3819525" cy="2657475"/>
          </a:xfrm>
          <a:solidFill>
            <a:schemeClr val="bg1"/>
          </a:solidFill>
          <a:ln w="12700">
            <a:solidFill>
              <a:schemeClr val="accent1"/>
            </a:solidFill>
          </a:ln>
          <a:effectLst>
            <a:outerShdw dist="254000" dir="8100000" algn="tr" rotWithShape="0">
              <a:schemeClr val="accent1"/>
            </a:outerShdw>
          </a:effectLst>
        </p:spPr>
        <p:txBody>
          <a:bodyPr/>
          <a:lstStyle/>
          <a:p>
            <a:endParaRPr lang="en-US" dirty="0"/>
          </a:p>
        </p:txBody>
      </p:sp>
      <p:sp>
        <p:nvSpPr>
          <p:cNvPr id="13" name="Date Placeholder 3"/>
          <p:cNvSpPr>
            <a:spLocks noGrp="1"/>
          </p:cNvSpPr>
          <p:nvPr>
            <p:ph type="dt" sz="half" idx="10"/>
          </p:nvPr>
        </p:nvSpPr>
        <p:spPr>
          <a:xfrm>
            <a:off x="4572000" y="6442075"/>
            <a:ext cx="1371600" cy="365125"/>
          </a:xfrm>
        </p:spPr>
        <p:txBody>
          <a:bodyPr lIns="0" rIns="0"/>
          <a:lstStyle>
            <a:lvl1pPr>
              <a:defRPr>
                <a:solidFill>
                  <a:schemeClr val="bg1">
                    <a:lumMod val="50000"/>
                  </a:schemeClr>
                </a:solidFill>
              </a:defRPr>
            </a:lvl1pPr>
          </a:lstStyle>
          <a:p>
            <a:endParaRPr lang="en-US" dirty="0"/>
          </a:p>
        </p:txBody>
      </p:sp>
      <p:sp>
        <p:nvSpPr>
          <p:cNvPr id="14" name="Text Placeholder 7"/>
          <p:cNvSpPr>
            <a:spLocks noGrp="1"/>
          </p:cNvSpPr>
          <p:nvPr>
            <p:ph type="body" sz="quarter" idx="17"/>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531607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p:spPr>
        <p:txBody>
          <a:bodyPr/>
          <a:lstStyle/>
          <a:p>
            <a:r>
              <a:rPr lang="en-US"/>
              <a:t>Click to edit Master title style</a:t>
            </a:r>
          </a:p>
        </p:txBody>
      </p:sp>
      <p:sp>
        <p:nvSpPr>
          <p:cNvPr id="3" name="Date Placeholder 2"/>
          <p:cNvSpPr>
            <a:spLocks noGrp="1"/>
          </p:cNvSpPr>
          <p:nvPr>
            <p:ph type="dt" sz="half" idx="10"/>
          </p:nvPr>
        </p:nvSpPr>
        <p:spPr>
          <a:xfrm>
            <a:off x="4572000" y="6442075"/>
            <a:ext cx="1371600" cy="365125"/>
          </a:xfr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FCD5DC-0316-4276-AC9A-625E35C32BC0}" type="slidenum">
              <a:rPr lang="en-US" smtClean="0"/>
              <a:t>‹#›</a:t>
            </a:fld>
            <a:endParaRPr lang="en-US" dirty="0"/>
          </a:p>
        </p:txBody>
      </p:sp>
      <p:pic>
        <p:nvPicPr>
          <p:cNvPr id="6"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smtClean="0">
                <a:solidFill>
                  <a:schemeClr val="bg1">
                    <a:lumMod val="50000"/>
                  </a:schemeClr>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p:spPr>
        <p:txBody>
          <a:bodyPr/>
          <a:lstStyle/>
          <a:p>
            <a:r>
              <a:rPr lang="en-US"/>
              <a:t>Click to edit Master title style</a:t>
            </a:r>
          </a:p>
        </p:txBody>
      </p:sp>
      <p:sp>
        <p:nvSpPr>
          <p:cNvPr id="3" name="Content Placeholder 2"/>
          <p:cNvSpPr>
            <a:spLocks noGrp="1"/>
          </p:cNvSpPr>
          <p:nvPr>
            <p:ph idx="1"/>
          </p:nvPr>
        </p:nvSpPr>
        <p:spPr/>
        <p:txBody>
          <a:bodyPr/>
          <a:lstStyle>
            <a:lvl2pPr marL="0" indent="0">
              <a:buFontTx/>
              <a:buNone/>
              <a:defRPr/>
            </a:lvl2pPr>
            <a:lvl3pPr marL="171450" indent="-171450">
              <a:defRPr/>
            </a:lvl3pPr>
            <a:lvl4pPr marL="400050" indent="-171450">
              <a:defRPr/>
            </a:lvl4pPr>
            <a:lvl5pPr marL="628650" indent="-1714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442075"/>
            <a:ext cx="1371600" cy="365125"/>
          </a:xfr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FCD5DC-0316-4276-AC9A-625E35C32BC0}" type="slidenum">
              <a:rPr lang="en-US" smtClean="0"/>
              <a:t>‹#›</a:t>
            </a:fld>
            <a:endParaRPr lang="en-US" dirty="0"/>
          </a:p>
        </p:txBody>
      </p: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4"/>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vert="horz" lIns="0" tIns="0" rIns="0" bIns="0" rtlCol="0">
            <a:normAutofit/>
          </a:bodyPr>
          <a:lstStyle>
            <a:lvl1pPr>
              <a:defRPr lang="en-US" smtClean="0">
                <a:solidFill>
                  <a:schemeClr val="tx1"/>
                </a:solidFill>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lvl="0"/>
            <a:r>
              <a:rPr lang="en-US"/>
              <a:t>Click to edit Master text styles</a:t>
            </a:r>
          </a:p>
          <a:p>
            <a:pPr marL="0" lvl="1" indent="0">
              <a:buFontTx/>
              <a:buNone/>
            </a:pPr>
            <a:r>
              <a:rPr lang="en-US"/>
              <a:t>Second level</a:t>
            </a:r>
          </a:p>
          <a:p>
            <a:pPr marL="171450" lvl="2"/>
            <a:r>
              <a:rPr lang="en-US"/>
              <a:t>Third level</a:t>
            </a:r>
          </a:p>
          <a:p>
            <a:pPr marL="400050" lvl="3"/>
            <a:r>
              <a:rPr lang="en-US"/>
              <a:t>Fourth level</a:t>
            </a:r>
          </a:p>
          <a:p>
            <a:pPr marL="628650" lvl="4"/>
            <a:r>
              <a:rPr lang="en-US"/>
              <a:t>Fifth level</a:t>
            </a:r>
          </a:p>
        </p:txBody>
      </p:sp>
      <p:sp>
        <p:nvSpPr>
          <p:cNvPr id="4" name="Content Placeholder 3"/>
          <p:cNvSpPr>
            <a:spLocks noGrp="1"/>
          </p:cNvSpPr>
          <p:nvPr>
            <p:ph sz="half" idx="2"/>
          </p:nvPr>
        </p:nvSpPr>
        <p:spPr>
          <a:xfrm>
            <a:off x="4648200" y="1600200"/>
            <a:ext cx="4038600" cy="4525963"/>
          </a:xfrm>
        </p:spPr>
        <p:txBody>
          <a:bodyPr vert="horz" lIns="0" tIns="0" rIns="0" bIns="0" rtlCol="0">
            <a:normAutofit/>
          </a:bodyPr>
          <a:lstStyle>
            <a:lvl1pPr>
              <a:defRPr lang="en-US" smtClean="0">
                <a:solidFill>
                  <a:schemeClr val="tx1"/>
                </a:solidFill>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lvl="0"/>
            <a:r>
              <a:rPr lang="en-US"/>
              <a:t>Click to edit Master text styles</a:t>
            </a:r>
          </a:p>
          <a:p>
            <a:pPr marL="0" lvl="1" indent="0">
              <a:buFontTx/>
              <a:buNone/>
            </a:pPr>
            <a:r>
              <a:rPr lang="en-US"/>
              <a:t>Second level</a:t>
            </a:r>
          </a:p>
          <a:p>
            <a:pPr marL="171450" lvl="2"/>
            <a:r>
              <a:rPr lang="en-US"/>
              <a:t>Third level</a:t>
            </a:r>
          </a:p>
          <a:p>
            <a:pPr marL="400050" lvl="3"/>
            <a:r>
              <a:rPr lang="en-US"/>
              <a:t>Fourth level</a:t>
            </a:r>
          </a:p>
          <a:p>
            <a:pPr marL="628650" lvl="4"/>
            <a:r>
              <a:rPr lang="en-US"/>
              <a:t>Fifth level</a:t>
            </a:r>
          </a:p>
        </p:txBody>
      </p:sp>
      <p:sp>
        <p:nvSpPr>
          <p:cNvPr id="5" name="Date Placeholder 4"/>
          <p:cNvSpPr>
            <a:spLocks noGrp="1"/>
          </p:cNvSpPr>
          <p:nvPr>
            <p:ph type="dt" sz="half" idx="10"/>
          </p:nvPr>
        </p:nvSpPr>
        <p:spPr>
          <a:xfrm>
            <a:off x="4572000" y="6442075"/>
            <a:ext cx="1371600" cy="365125"/>
          </a:xfr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FCD5DC-0316-4276-AC9A-625E35C32BC0}" type="slidenum">
              <a:rPr lang="en-US" smtClean="0"/>
              <a:t>‹#›</a:t>
            </a:fld>
            <a:endParaRPr lang="en-US" dirty="0"/>
          </a:p>
        </p:txBody>
      </p:sp>
      <p:pic>
        <p:nvPicPr>
          <p:cNvPr id="8"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cxnSp>
        <p:nvCxnSpPr>
          <p:cNvPr id="12" name="Straight Connector 11"/>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0" y="6442075"/>
            <a:ext cx="1371599" cy="365125"/>
          </a:xfr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FCD5DC-0316-4276-AC9A-625E35C32BC0}" type="slidenum">
              <a:rPr lang="en-US" smtClean="0"/>
              <a:t>‹#›</a:t>
            </a:fld>
            <a:endParaRPr lang="en-US" dirty="0"/>
          </a:p>
        </p:txBody>
      </p:sp>
      <p:pic>
        <p:nvPicPr>
          <p:cNvPr id="6"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Intro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6775"/>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2286000"/>
            <a:ext cx="7772400" cy="3944938"/>
          </a:xfrm>
        </p:spPr>
        <p:txBody>
          <a:bodyPr/>
          <a:lstStyle>
            <a:lvl1pPr>
              <a:spcBef>
                <a:spcPts val="1800"/>
              </a:spcBef>
              <a:defRPr>
                <a:solidFill>
                  <a:schemeClr val="tx1"/>
                </a:solidFill>
              </a:defRPr>
            </a:lvl1pPr>
            <a:lvl2pPr marL="0" indent="0">
              <a:spcBef>
                <a:spcPts val="1000"/>
              </a:spcBef>
              <a:buNone/>
              <a:defRPr>
                <a:solidFill>
                  <a:schemeClr val="tx1"/>
                </a:solidFill>
              </a:defRPr>
            </a:lvl2pPr>
            <a:lvl3pPr marL="171450" indent="-171450">
              <a:spcBef>
                <a:spcPts val="800"/>
              </a:spcBef>
              <a:defRPr>
                <a:solidFill>
                  <a:schemeClr val="tx1"/>
                </a:solidFill>
              </a:defRPr>
            </a:lvl3pPr>
            <a:lvl4pPr marL="400050" indent="-171450">
              <a:defRPr>
                <a:solidFill>
                  <a:schemeClr val="tx1"/>
                </a:solidFill>
              </a:defRPr>
            </a:lvl4pPr>
            <a:lvl5pPr marL="628650" indent="-17145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442075"/>
            <a:ext cx="1371600" cy="365125"/>
          </a:xfr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FCD5DC-0316-4276-AC9A-625E35C32BC0}" type="slidenum">
              <a:rPr lang="en-US" smtClean="0"/>
              <a:t>‹#›</a:t>
            </a:fld>
            <a:endParaRPr lang="en-US" dirty="0"/>
          </a:p>
        </p:txBody>
      </p: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181356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lashpage2">
    <p:spTree>
      <p:nvGrpSpPr>
        <p:cNvPr id="1" name=""/>
        <p:cNvGrpSpPr/>
        <p:nvPr/>
      </p:nvGrpSpPr>
      <p:grpSpPr>
        <a:xfrm>
          <a:off x="0" y="0"/>
          <a:ext cx="0" cy="0"/>
          <a:chOff x="0" y="0"/>
          <a:chExt cx="0" cy="0"/>
        </a:xfrm>
      </p:grpSpPr>
      <p:pic>
        <p:nvPicPr>
          <p:cNvPr id="3075" name="Picture 3" descr="\\.psf\Home\Desktop\GWP_PPT-Handoff_Files_Jeff_12.13\CS6_HandoffFolder\GWP_background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sf\Home\Desktop\GWP_PPT-Handoff_Files_Jeff_12.13\CS6_HandoffFolder\GWP_tagline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15653" y="1119765"/>
            <a:ext cx="3479044" cy="9934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entered Statement White">
    <p:spTree>
      <p:nvGrpSpPr>
        <p:cNvPr id="1" name=""/>
        <p:cNvGrpSpPr/>
        <p:nvPr/>
      </p:nvGrpSpPr>
      <p:grpSpPr>
        <a:xfrm>
          <a:off x="0" y="0"/>
          <a:ext cx="0" cy="0"/>
          <a:chOff x="0" y="0"/>
          <a:chExt cx="0" cy="0"/>
        </a:xfrm>
      </p:grpSpPr>
      <p:sp>
        <p:nvSpPr>
          <p:cNvPr id="2" name="Title 1"/>
          <p:cNvSpPr>
            <a:spLocks noGrp="1"/>
          </p:cNvSpPr>
          <p:nvPr>
            <p:ph type="title"/>
          </p:nvPr>
        </p:nvSpPr>
        <p:spPr>
          <a:xfrm>
            <a:off x="714375" y="1416051"/>
            <a:ext cx="7772400" cy="469900"/>
          </a:xfrm>
        </p:spPr>
        <p:txBody>
          <a:bodyPr anchor="b" anchorCtr="1">
            <a:normAutofit/>
          </a:bodyPr>
          <a:lstStyle>
            <a:lvl1pPr algn="ctr">
              <a:defRPr sz="21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14375" y="2468880"/>
            <a:ext cx="7772400" cy="1500187"/>
          </a:xfrm>
        </p:spPr>
        <p:txBody>
          <a:bodyPr anchor="t" anchorCtr="1">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0" y="6442075"/>
            <a:ext cx="1371600" cy="365125"/>
          </a:xfr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FCD5DC-0316-4276-AC9A-625E35C32BC0}" type="slidenum">
              <a:rPr lang="en-US" smtClean="0"/>
              <a:t>‹#›</a:t>
            </a:fld>
            <a:endParaRPr lang="en-US" dirty="0"/>
          </a:p>
        </p:txBody>
      </p:sp>
      <p:sp>
        <p:nvSpPr>
          <p:cNvPr id="9" name="Rectangle 8"/>
          <p:cNvSpPr/>
          <p:nvPr userDrawn="1"/>
        </p:nvSpPr>
        <p:spPr>
          <a:xfrm>
            <a:off x="4449699" y="211836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Images">
    <p:spTree>
      <p:nvGrpSpPr>
        <p:cNvPr id="1" name=""/>
        <p:cNvGrpSpPr/>
        <p:nvPr/>
      </p:nvGrpSpPr>
      <p:grpSpPr>
        <a:xfrm>
          <a:off x="0" y="0"/>
          <a:ext cx="0" cy="0"/>
          <a:chOff x="0" y="0"/>
          <a:chExt cx="0" cy="0"/>
        </a:xfrm>
      </p:grpSpPr>
      <p:sp>
        <p:nvSpPr>
          <p:cNvPr id="19" name="Content Placeholder 2"/>
          <p:cNvSpPr>
            <a:spLocks noGrp="1"/>
          </p:cNvSpPr>
          <p:nvPr>
            <p:ph idx="16"/>
          </p:nvPr>
        </p:nvSpPr>
        <p:spPr>
          <a:xfrm>
            <a:off x="914400" y="2809874"/>
            <a:ext cx="7772400" cy="3421063"/>
          </a:xfrm>
        </p:spPr>
        <p:txBody>
          <a:bodyPr/>
          <a:lstStyle>
            <a:lvl1pPr>
              <a:spcBef>
                <a:spcPts val="1800"/>
              </a:spcBef>
              <a:defRPr>
                <a:solidFill>
                  <a:schemeClr val="tx1"/>
                </a:solidFill>
              </a:defRPr>
            </a:lvl1pPr>
            <a:lvl2pPr marL="0" indent="0">
              <a:spcBef>
                <a:spcPts val="1000"/>
              </a:spcBef>
              <a:buNone/>
              <a:defRPr>
                <a:solidFill>
                  <a:schemeClr val="tx1"/>
                </a:solidFill>
              </a:defRPr>
            </a:lvl2pPr>
            <a:lvl3pPr marL="171450" indent="-171450">
              <a:spcBef>
                <a:spcPts val="800"/>
              </a:spcBef>
              <a:buClr>
                <a:schemeClr val="accent1"/>
              </a:buClr>
              <a:buSzPct val="125000"/>
              <a:defRPr>
                <a:solidFill>
                  <a:schemeClr val="tx1"/>
                </a:solidFill>
              </a:defRPr>
            </a:lvl3pPr>
            <a:lvl4pPr marL="400050" indent="-171450">
              <a:buClr>
                <a:schemeClr val="bg2"/>
              </a:buClr>
              <a:defRPr>
                <a:solidFill>
                  <a:schemeClr val="tx1"/>
                </a:solidFill>
              </a:defRPr>
            </a:lvl4pPr>
            <a:lvl5pPr marL="628650" indent="-171450">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442075"/>
            <a:ext cx="1371600" cy="365125"/>
          </a:xfrm>
        </p:spPr>
        <p:txBody>
          <a:bodyPr/>
          <a:lstStyle>
            <a:lvl1pPr>
              <a:defRPr>
                <a:solidFill>
                  <a:schemeClr val="bg1">
                    <a:lumMod val="50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FCD5DC-0316-4276-AC9A-625E35C32BC0}" type="slidenum">
              <a:rPr lang="en-US" smtClean="0"/>
              <a:pPr/>
              <a:t>‹#›</a:t>
            </a:fld>
            <a:endParaRPr lang="en-US" dirty="0"/>
          </a:p>
        </p:txBody>
      </p:sp>
      <p:cxnSp>
        <p:nvCxnSpPr>
          <p:cNvPr id="8" name="Straight Connector 7"/>
          <p:cNvCxnSpPr/>
          <p:nvPr userDrawn="1"/>
        </p:nvCxnSpPr>
        <p:spPr>
          <a:xfrm>
            <a:off x="457200" y="6400800"/>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82" y="566928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228600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15"/>
          <p:cNvSpPr>
            <a:spLocks noGrp="1"/>
          </p:cNvSpPr>
          <p:nvPr>
            <p:ph type="pic" sz="quarter" idx="13"/>
          </p:nvPr>
        </p:nvSpPr>
        <p:spPr>
          <a:xfrm>
            <a:off x="-9525" y="0"/>
            <a:ext cx="3054096" cy="1645920"/>
          </a:xfrm>
        </p:spPr>
        <p:txBody>
          <a:bodyPr/>
          <a:lstStyle/>
          <a:p>
            <a:endParaRPr lang="en-US" dirty="0"/>
          </a:p>
        </p:txBody>
      </p:sp>
      <p:sp>
        <p:nvSpPr>
          <p:cNvPr id="17" name="Picture Placeholder 15"/>
          <p:cNvSpPr>
            <a:spLocks noGrp="1"/>
          </p:cNvSpPr>
          <p:nvPr>
            <p:ph type="pic" sz="quarter" idx="14"/>
          </p:nvPr>
        </p:nvSpPr>
        <p:spPr>
          <a:xfrm>
            <a:off x="3048000" y="0"/>
            <a:ext cx="3054096" cy="1645920"/>
          </a:xfrm>
        </p:spPr>
        <p:txBody>
          <a:bodyPr/>
          <a:lstStyle/>
          <a:p>
            <a:endParaRPr lang="en-US" dirty="0"/>
          </a:p>
        </p:txBody>
      </p:sp>
      <p:sp>
        <p:nvSpPr>
          <p:cNvPr id="18" name="Picture Placeholder 15"/>
          <p:cNvSpPr>
            <a:spLocks noGrp="1"/>
          </p:cNvSpPr>
          <p:nvPr>
            <p:ph type="pic" sz="quarter" idx="15"/>
          </p:nvPr>
        </p:nvSpPr>
        <p:spPr>
          <a:xfrm>
            <a:off x="6089904" y="0"/>
            <a:ext cx="3054096" cy="1645920"/>
          </a:xfrm>
        </p:spPr>
        <p:txBody>
          <a:bodyPr/>
          <a:lstStyle/>
          <a:p>
            <a:endParaRPr lang="en-US" dirty="0"/>
          </a:p>
        </p:txBody>
      </p:sp>
      <p:grpSp>
        <p:nvGrpSpPr>
          <p:cNvPr id="15" name="Group 14"/>
          <p:cNvGrpSpPr/>
          <p:nvPr userDrawn="1"/>
        </p:nvGrpSpPr>
        <p:grpSpPr>
          <a:xfrm>
            <a:off x="1704" y="1645920"/>
            <a:ext cx="9144000" cy="91440"/>
            <a:chOff x="4387116" y="5993130"/>
            <a:chExt cx="903169" cy="91440"/>
          </a:xfrm>
        </p:grpSpPr>
        <p:sp>
          <p:nvSpPr>
            <p:cNvPr id="12" name="Rectangle 11"/>
            <p:cNvSpPr/>
            <p:nvPr userDrawn="1"/>
          </p:nvSpPr>
          <p:spPr>
            <a:xfrm>
              <a:off x="4687824" y="5993130"/>
              <a:ext cx="3017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4988533" y="5993130"/>
              <a:ext cx="30175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387116" y="5993130"/>
              <a:ext cx="3017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 Placeholder 7"/>
          <p:cNvSpPr>
            <a:spLocks noGrp="1"/>
          </p:cNvSpPr>
          <p:nvPr>
            <p:ph type="body" sz="quarter" idx="17"/>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50332" cy="866775"/>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2286000"/>
            <a:ext cx="3648075" cy="3944938"/>
          </a:xfrm>
        </p:spPr>
        <p:txBody>
          <a:bodyPr rIns="182880"/>
          <a:lstStyle>
            <a:lvl1pPr>
              <a:spcBef>
                <a:spcPts val="1800"/>
              </a:spcBef>
              <a:defRPr>
                <a:solidFill>
                  <a:schemeClr val="accent1"/>
                </a:solidFill>
              </a:defRPr>
            </a:lvl1pPr>
            <a:lvl2pPr marL="0" indent="0">
              <a:spcBef>
                <a:spcPts val="1000"/>
              </a:spcBef>
              <a:buNone/>
              <a:defRPr>
                <a:solidFill>
                  <a:schemeClr val="bg2"/>
                </a:solidFill>
              </a:defRPr>
            </a:lvl2pPr>
            <a:lvl3pPr marL="171450" indent="-171450">
              <a:spcBef>
                <a:spcPts val="800"/>
              </a:spcBef>
              <a:buClr>
                <a:schemeClr val="accent1"/>
              </a:buClr>
              <a:buSzPct val="125000"/>
              <a:defRPr sz="1200">
                <a:solidFill>
                  <a:schemeClr val="bg2"/>
                </a:solidFill>
              </a:defRPr>
            </a:lvl3pPr>
            <a:lvl4pPr marL="400050" indent="-171450">
              <a:buClr>
                <a:schemeClr val="bg2"/>
              </a:buClr>
              <a:defRPr sz="1200">
                <a:solidFill>
                  <a:schemeClr val="bg2"/>
                </a:solidFill>
              </a:defRPr>
            </a:lvl4pPr>
            <a:lvl5pPr marL="628650" indent="-171450">
              <a:buClr>
                <a:schemeClr val="accent1"/>
              </a:buClr>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442075"/>
            <a:ext cx="1371600" cy="365125"/>
          </a:xfrm>
        </p:spPr>
        <p:txBody>
          <a:bodyPr/>
          <a:lstStyle>
            <a:lvl1pPr>
              <a:defRPr>
                <a:solidFill>
                  <a:schemeClr val="bg1">
                    <a:lumMod val="50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FCD5DC-0316-4276-AC9A-625E35C32BC0}" type="slidenum">
              <a:rPr lang="en-US" smtClean="0"/>
              <a:pPr/>
              <a:t>‹#›</a:t>
            </a:fld>
            <a:endParaRPr lang="en-US" dirty="0"/>
          </a:p>
        </p:txBody>
      </p:sp>
      <p:cxnSp>
        <p:nvCxnSpPr>
          <p:cNvPr id="8" name="Straight Connector 7"/>
          <p:cNvCxnSpPr/>
          <p:nvPr userDrawn="1"/>
        </p:nvCxnSpPr>
        <p:spPr>
          <a:xfrm>
            <a:off x="457200" y="6400800"/>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181356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457200" y="1078992"/>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Picture Placeholder 15"/>
          <p:cNvSpPr>
            <a:spLocks noGrp="1"/>
          </p:cNvSpPr>
          <p:nvPr>
            <p:ph type="pic" sz="quarter" idx="13"/>
          </p:nvPr>
        </p:nvSpPr>
        <p:spPr>
          <a:xfrm>
            <a:off x="4867275" y="1809750"/>
            <a:ext cx="3819525" cy="2657475"/>
          </a:xfrm>
          <a:solidFill>
            <a:schemeClr val="bg1"/>
          </a:solidFill>
          <a:ln w="12700">
            <a:solidFill>
              <a:schemeClr val="tx1"/>
            </a:solidFill>
          </a:ln>
          <a:effectLst>
            <a:outerShdw dist="254000" dir="8100000" algn="tr" rotWithShape="0">
              <a:schemeClr val="tx1"/>
            </a:outerShdw>
          </a:effectLst>
        </p:spPr>
        <p:txBody>
          <a:bodyPr/>
          <a:lstStyle/>
          <a:p>
            <a:endParaRPr lang="en-US" dirty="0"/>
          </a:p>
        </p:txBody>
      </p:sp>
      <p:sp>
        <p:nvSpPr>
          <p:cNvPr id="12" name="Text Placeholder 7"/>
          <p:cNvSpPr>
            <a:spLocks noGrp="1"/>
          </p:cNvSpPr>
          <p:nvPr>
            <p:ph type="body" sz="quarter" idx="14"/>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49E91-7DD7-4F1A-B335-29D9106D49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99C9AA-3F99-43A0-AD30-8C5C5279FF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5EAD1-09D4-497B-AB32-AEE39C3844B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A78321B-807C-4DDC-981E-D6FFBAC86D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84F340-5AFD-4248-A44F-D096C145C56E}"/>
              </a:ext>
            </a:extLst>
          </p:cNvPr>
          <p:cNvSpPr>
            <a:spLocks noGrp="1"/>
          </p:cNvSpPr>
          <p:nvPr>
            <p:ph type="sldNum" sz="quarter" idx="12"/>
          </p:nvPr>
        </p:nvSpPr>
        <p:spPr/>
        <p:txBody>
          <a:bodyPr/>
          <a:lstStyle/>
          <a:p>
            <a:fld id="{8254C08E-9991-4742-B457-A2D20D4524CA}" type="slidenum">
              <a:rPr lang="en-US" smtClean="0"/>
              <a:t>‹#›</a:t>
            </a:fld>
            <a:endParaRPr lang="en-US" dirty="0"/>
          </a:p>
        </p:txBody>
      </p:sp>
    </p:spTree>
    <p:extLst>
      <p:ext uri="{BB962C8B-B14F-4D97-AF65-F5344CB8AC3E}">
        <p14:creationId xmlns:p14="http://schemas.microsoft.com/office/powerpoint/2010/main" val="4079165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 blu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dirty="0">
              <a:latin typeface="Lato Regular"/>
            </a:endParaRPr>
          </a:p>
        </p:txBody>
      </p:sp>
      <p:sp>
        <p:nvSpPr>
          <p:cNvPr id="4" name="Content Placeholder 3"/>
          <p:cNvSpPr>
            <a:spLocks noGrp="1"/>
          </p:cNvSpPr>
          <p:nvPr>
            <p:ph sz="half" idx="2"/>
          </p:nvPr>
        </p:nvSpPr>
        <p:spPr>
          <a:xfrm>
            <a:off x="914400" y="1981200"/>
            <a:ext cx="7543800" cy="3816350"/>
          </a:xfrm>
        </p:spPr>
        <p:txBody>
          <a:bodyPr/>
          <a:lstStyle>
            <a:lvl1pPr indent="0">
              <a:lnSpc>
                <a:spcPct val="100000"/>
              </a:lnSpc>
              <a:defRPr sz="1500">
                <a:solidFill>
                  <a:schemeClr val="bg1"/>
                </a:solidFill>
              </a:defRPr>
            </a:lvl1pPr>
            <a:lvl2pPr indent="0">
              <a:lnSpc>
                <a:spcPct val="100000"/>
              </a:lnSpc>
              <a:buClr>
                <a:schemeClr val="accent1"/>
              </a:buClr>
              <a:defRPr sz="1350">
                <a:solidFill>
                  <a:schemeClr val="bg1"/>
                </a:solidFill>
              </a:defRPr>
            </a:lvl2pPr>
            <a:lvl3pPr indent="0">
              <a:lnSpc>
                <a:spcPct val="100000"/>
              </a:lnSpc>
              <a:buClr>
                <a:schemeClr val="accent1"/>
              </a:buClr>
              <a:defRPr sz="1200">
                <a:solidFill>
                  <a:schemeClr val="bg1"/>
                </a:solidFill>
              </a:defRPr>
            </a:lvl3pPr>
            <a:lvl4pPr indent="0">
              <a:lnSpc>
                <a:spcPct val="100000"/>
              </a:lnSpc>
              <a:buClr>
                <a:schemeClr val="accent1"/>
              </a:buClr>
              <a:defRPr sz="1050">
                <a:solidFill>
                  <a:schemeClr val="bg1"/>
                </a:solidFill>
              </a:defRPr>
            </a:lvl4pPr>
            <a:lvl5pPr indent="0">
              <a:lnSpc>
                <a:spcPct val="100000"/>
              </a:lnSpc>
              <a:buClr>
                <a:schemeClr val="accent1"/>
              </a:buClr>
              <a:defRPr sz="1050">
                <a:solidFill>
                  <a:schemeClr val="bg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457201" y="533402"/>
            <a:ext cx="8226425" cy="568325"/>
          </a:xfrm>
        </p:spPr>
        <p:txBody>
          <a:bodyPr/>
          <a:lstStyle>
            <a:lvl1pPr>
              <a:defRPr sz="270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56648227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438400"/>
            <a:ext cx="7772400" cy="3276600"/>
          </a:xfrm>
        </p:spPr>
        <p:txBody>
          <a:bodyPr/>
          <a:lstStyle>
            <a:lvl1pPr marL="0" indent="0">
              <a:lnSpc>
                <a:spcPct val="100000"/>
              </a:lnSpc>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Title 1"/>
          <p:cNvSpPr>
            <a:spLocks noGrp="1"/>
          </p:cNvSpPr>
          <p:nvPr>
            <p:ph type="title"/>
          </p:nvPr>
        </p:nvSpPr>
        <p:spPr>
          <a:xfrm>
            <a:off x="457201" y="533402"/>
            <a:ext cx="8226425" cy="568325"/>
          </a:xfrm>
        </p:spPr>
        <p:txBody>
          <a:bodyPr/>
          <a:lstStyle>
            <a:lvl1pPr>
              <a:defRPr sz="27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409536857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4075" y="1676400"/>
            <a:ext cx="3571875" cy="3816350"/>
          </a:xfrm>
        </p:spPr>
        <p:txBody>
          <a:bodyPr/>
          <a:lstStyle>
            <a:lvl1pPr>
              <a:defRPr sz="1500">
                <a:solidFill>
                  <a:schemeClr val="tx1"/>
                </a:solidFill>
              </a:defRPr>
            </a:lvl1pPr>
            <a:lvl2pPr>
              <a:buClr>
                <a:schemeClr val="tx2"/>
              </a:buClr>
              <a:defRPr sz="1350">
                <a:solidFill>
                  <a:schemeClr val="tx1"/>
                </a:solidFill>
              </a:defRPr>
            </a:lvl2pPr>
            <a:lvl3pPr>
              <a:buClr>
                <a:schemeClr val="tx2"/>
              </a:buClr>
              <a:defRPr sz="1200">
                <a:solidFill>
                  <a:schemeClr val="tx1"/>
                </a:solidFill>
              </a:defRPr>
            </a:lvl3pPr>
            <a:lvl4pPr>
              <a:buClr>
                <a:schemeClr val="tx2"/>
              </a:buClr>
              <a:defRPr sz="1050">
                <a:solidFill>
                  <a:schemeClr val="tx1"/>
                </a:solidFill>
              </a:defRPr>
            </a:lvl4pPr>
            <a:lvl5pPr>
              <a:defRPr sz="105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68876" y="1676400"/>
            <a:ext cx="3489324" cy="3816350"/>
          </a:xfrm>
        </p:spPr>
        <p:txBody>
          <a:bodyPr/>
          <a:lstStyle>
            <a:lvl1pPr>
              <a:defRPr sz="1500">
                <a:solidFill>
                  <a:srgbClr val="000000"/>
                </a:solidFill>
              </a:defRPr>
            </a:lvl1pPr>
            <a:lvl2pPr>
              <a:defRPr sz="1350">
                <a:solidFill>
                  <a:srgbClr val="000000"/>
                </a:solidFill>
              </a:defRPr>
            </a:lvl2pPr>
            <a:lvl3pPr>
              <a:defRPr sz="1200">
                <a:solidFill>
                  <a:srgbClr val="000000"/>
                </a:solidFill>
              </a:defRPr>
            </a:lvl3pPr>
            <a:lvl4pPr>
              <a:defRPr sz="1050">
                <a:solidFill>
                  <a:srgbClr val="000000"/>
                </a:solidFill>
              </a:defRPr>
            </a:lvl4pPr>
            <a:lvl5pPr>
              <a:defRPr sz="1050">
                <a:solidFill>
                  <a:srgbClr val="000000"/>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457201" y="533402"/>
            <a:ext cx="8226425" cy="568325"/>
          </a:xfrm>
        </p:spPr>
        <p:txBody>
          <a:bodyPr/>
          <a:lstStyle>
            <a:lvl1pPr>
              <a:defRPr sz="27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65826730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p:spPr>
        <p:txBody>
          <a:bodyPr/>
          <a:lstStyle/>
          <a:p>
            <a:r>
              <a:rPr lang="en-US"/>
              <a:t>Click to edit Master title style</a:t>
            </a:r>
          </a:p>
        </p:txBody>
      </p:sp>
      <p:sp>
        <p:nvSpPr>
          <p:cNvPr id="3" name="Date Placeholder 2"/>
          <p:cNvSpPr>
            <a:spLocks noGrp="1"/>
          </p:cNvSpPr>
          <p:nvPr>
            <p:ph type="dt" sz="half" idx="10"/>
          </p:nvPr>
        </p:nvSpPr>
        <p:spPr>
          <a:xfrm>
            <a:off x="4572000" y="6442075"/>
            <a:ext cx="1371600" cy="365125"/>
          </a:xfrm>
        </p:spPr>
        <p:txBody>
          <a:bodyPr/>
          <a:lstStyle/>
          <a:p>
            <a:endParaRPr lang="en-US" dirty="0">
              <a:solidFill>
                <a:prstClr val="white">
                  <a:lumMod val="50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pic>
        <p:nvPicPr>
          <p:cNvPr id="6"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smtClean="0">
                <a:solidFill>
                  <a:schemeClr val="bg1">
                    <a:lumMod val="50000"/>
                  </a:schemeClr>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p:spPr>
        <p:txBody>
          <a:bodyPr/>
          <a:lstStyle/>
          <a:p>
            <a:r>
              <a:rPr lang="en-US"/>
              <a:t>Click to edit Master title style</a:t>
            </a:r>
          </a:p>
        </p:txBody>
      </p:sp>
      <p:sp>
        <p:nvSpPr>
          <p:cNvPr id="3" name="Content Placeholder 2"/>
          <p:cNvSpPr>
            <a:spLocks noGrp="1"/>
          </p:cNvSpPr>
          <p:nvPr>
            <p:ph idx="1"/>
          </p:nvPr>
        </p:nvSpPr>
        <p:spPr/>
        <p:txBody>
          <a:bodyPr/>
          <a:lstStyle>
            <a:lvl2pPr marL="0" indent="0">
              <a:buFontTx/>
              <a:buNone/>
              <a:defRPr/>
            </a:lvl2pPr>
            <a:lvl3pPr marL="171450" indent="-171450">
              <a:defRPr/>
            </a:lvl3pPr>
            <a:lvl4pPr marL="400050" indent="-171450">
              <a:defRPr/>
            </a:lvl4pPr>
            <a:lvl5pPr marL="628650" indent="-1714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442075"/>
            <a:ext cx="1371600" cy="365125"/>
          </a:xfrm>
        </p:spPr>
        <p:txBody>
          <a:body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4"/>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vert="horz" lIns="0" tIns="0" rIns="0" bIns="0" rtlCol="0">
            <a:normAutofit/>
          </a:bodyPr>
          <a:lstStyle>
            <a:lvl1pPr>
              <a:defRPr lang="en-US" smtClean="0">
                <a:solidFill>
                  <a:schemeClr val="tx1"/>
                </a:solidFill>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lvl="0"/>
            <a:r>
              <a:rPr lang="en-US"/>
              <a:t>Click to edit Master text styles</a:t>
            </a:r>
          </a:p>
          <a:p>
            <a:pPr marL="0" lvl="1" indent="0">
              <a:buFontTx/>
              <a:buNone/>
            </a:pPr>
            <a:r>
              <a:rPr lang="en-US"/>
              <a:t>Second level</a:t>
            </a:r>
          </a:p>
          <a:p>
            <a:pPr marL="171450" lvl="2"/>
            <a:r>
              <a:rPr lang="en-US"/>
              <a:t>Third level</a:t>
            </a:r>
          </a:p>
          <a:p>
            <a:pPr marL="400050" lvl="3"/>
            <a:r>
              <a:rPr lang="en-US"/>
              <a:t>Fourth level</a:t>
            </a:r>
          </a:p>
          <a:p>
            <a:pPr marL="628650" lvl="4"/>
            <a:r>
              <a:rPr lang="en-US"/>
              <a:t>Fifth level</a:t>
            </a:r>
          </a:p>
        </p:txBody>
      </p:sp>
      <p:sp>
        <p:nvSpPr>
          <p:cNvPr id="4" name="Content Placeholder 3"/>
          <p:cNvSpPr>
            <a:spLocks noGrp="1"/>
          </p:cNvSpPr>
          <p:nvPr>
            <p:ph sz="half" idx="2"/>
          </p:nvPr>
        </p:nvSpPr>
        <p:spPr>
          <a:xfrm>
            <a:off x="4648200" y="1600200"/>
            <a:ext cx="4038600" cy="4525963"/>
          </a:xfrm>
        </p:spPr>
        <p:txBody>
          <a:bodyPr vert="horz" lIns="0" tIns="0" rIns="0" bIns="0" rtlCol="0">
            <a:normAutofit/>
          </a:bodyPr>
          <a:lstStyle>
            <a:lvl1pPr>
              <a:defRPr lang="en-US" smtClean="0">
                <a:solidFill>
                  <a:schemeClr val="tx1"/>
                </a:solidFill>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lvl="0"/>
            <a:r>
              <a:rPr lang="en-US"/>
              <a:t>Click to edit Master text styles</a:t>
            </a:r>
          </a:p>
          <a:p>
            <a:pPr marL="0" lvl="1" indent="0">
              <a:buFontTx/>
              <a:buNone/>
            </a:pPr>
            <a:r>
              <a:rPr lang="en-US"/>
              <a:t>Second level</a:t>
            </a:r>
          </a:p>
          <a:p>
            <a:pPr marL="171450" lvl="2"/>
            <a:r>
              <a:rPr lang="en-US"/>
              <a:t>Third level</a:t>
            </a:r>
          </a:p>
          <a:p>
            <a:pPr marL="400050" lvl="3"/>
            <a:r>
              <a:rPr lang="en-US"/>
              <a:t>Fourth level</a:t>
            </a:r>
          </a:p>
          <a:p>
            <a:pPr marL="628650" lvl="4"/>
            <a:r>
              <a:rPr lang="en-US"/>
              <a:t>Fifth level</a:t>
            </a:r>
          </a:p>
        </p:txBody>
      </p:sp>
      <p:sp>
        <p:nvSpPr>
          <p:cNvPr id="5" name="Date Placeholder 4"/>
          <p:cNvSpPr>
            <a:spLocks noGrp="1"/>
          </p:cNvSpPr>
          <p:nvPr>
            <p:ph type="dt" sz="half" idx="10"/>
          </p:nvPr>
        </p:nvSpPr>
        <p:spPr>
          <a:xfrm>
            <a:off x="4572000" y="6442075"/>
            <a:ext cx="1371600" cy="365125"/>
          </a:xfrm>
        </p:spPr>
        <p:txBody>
          <a:bodyPr/>
          <a:lstStyle/>
          <a:p>
            <a:endParaRPr lang="en-US" dirty="0">
              <a:solidFill>
                <a:prstClr val="white">
                  <a:lumMod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pic>
        <p:nvPicPr>
          <p:cNvPr id="8"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cxnSp>
        <p:nvCxnSpPr>
          <p:cNvPr id="12" name="Straight Connector 11"/>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lashpage2 Photo">
    <p:spTree>
      <p:nvGrpSpPr>
        <p:cNvPr id="1" name=""/>
        <p:cNvGrpSpPr/>
        <p:nvPr/>
      </p:nvGrpSpPr>
      <p:grpSpPr>
        <a:xfrm>
          <a:off x="0" y="0"/>
          <a:ext cx="0" cy="0"/>
          <a:chOff x="0" y="0"/>
          <a:chExt cx="0" cy="0"/>
        </a:xfrm>
      </p:grpSpPr>
      <p:pic>
        <p:nvPicPr>
          <p:cNvPr id="7" name="Picture 3" descr="\\.psf\Home\Desktop\GWP_PPT-Handoff_Files_Jeff_12.13\CS6_HandoffFolder\GWP_BG1Imag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sf\Home\Desktop\GWP_PPT-Handoff_Files_Jeff_12.13\CS6_HandoffFolder\GWP_tagline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15653" y="1119765"/>
            <a:ext cx="3479044" cy="9934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0" y="6442075"/>
            <a:ext cx="1371599" cy="365125"/>
          </a:xfrm>
        </p:spPr>
        <p:txBody>
          <a:bodyPr/>
          <a:lstStyle/>
          <a:p>
            <a:endParaRPr lang="en-US" dirty="0">
              <a:solidFill>
                <a:prstClr val="white">
                  <a:lumMod val="50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pic>
        <p:nvPicPr>
          <p:cNvPr id="6"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Intro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6775"/>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2286000"/>
            <a:ext cx="7772400" cy="3944938"/>
          </a:xfrm>
        </p:spPr>
        <p:txBody>
          <a:bodyPr/>
          <a:lstStyle>
            <a:lvl1pPr>
              <a:spcBef>
                <a:spcPts val="1800"/>
              </a:spcBef>
              <a:defRPr>
                <a:solidFill>
                  <a:schemeClr val="tx1"/>
                </a:solidFill>
              </a:defRPr>
            </a:lvl1pPr>
            <a:lvl2pPr marL="0" indent="0">
              <a:spcBef>
                <a:spcPts val="1000"/>
              </a:spcBef>
              <a:buNone/>
              <a:defRPr>
                <a:solidFill>
                  <a:schemeClr val="tx1"/>
                </a:solidFill>
              </a:defRPr>
            </a:lvl2pPr>
            <a:lvl3pPr marL="171450" indent="-171450">
              <a:spcBef>
                <a:spcPts val="800"/>
              </a:spcBef>
              <a:defRPr>
                <a:solidFill>
                  <a:schemeClr val="tx1"/>
                </a:solidFill>
              </a:defRPr>
            </a:lvl3pPr>
            <a:lvl4pPr marL="400050" indent="-171450">
              <a:defRPr>
                <a:solidFill>
                  <a:schemeClr val="tx1"/>
                </a:solidFill>
              </a:defRPr>
            </a:lvl4pPr>
            <a:lvl5pPr marL="628650" indent="-17145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442075"/>
            <a:ext cx="1371600" cy="365125"/>
          </a:xfrm>
        </p:spPr>
        <p:txBody>
          <a:body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181356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entered Statement White">
    <p:spTree>
      <p:nvGrpSpPr>
        <p:cNvPr id="1" name=""/>
        <p:cNvGrpSpPr/>
        <p:nvPr/>
      </p:nvGrpSpPr>
      <p:grpSpPr>
        <a:xfrm>
          <a:off x="0" y="0"/>
          <a:ext cx="0" cy="0"/>
          <a:chOff x="0" y="0"/>
          <a:chExt cx="0" cy="0"/>
        </a:xfrm>
      </p:grpSpPr>
      <p:sp>
        <p:nvSpPr>
          <p:cNvPr id="2" name="Title 1"/>
          <p:cNvSpPr>
            <a:spLocks noGrp="1"/>
          </p:cNvSpPr>
          <p:nvPr>
            <p:ph type="title"/>
          </p:nvPr>
        </p:nvSpPr>
        <p:spPr>
          <a:xfrm>
            <a:off x="714375" y="1416051"/>
            <a:ext cx="7772400" cy="469900"/>
          </a:xfrm>
        </p:spPr>
        <p:txBody>
          <a:bodyPr anchor="b" anchorCtr="1">
            <a:normAutofit/>
          </a:bodyPr>
          <a:lstStyle>
            <a:lvl1pPr algn="ctr">
              <a:defRPr sz="21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14375" y="2468880"/>
            <a:ext cx="7772400" cy="1500187"/>
          </a:xfrm>
        </p:spPr>
        <p:txBody>
          <a:bodyPr anchor="t" anchorCtr="1">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0" y="6442075"/>
            <a:ext cx="1371600" cy="365125"/>
          </a:xfrm>
        </p:spPr>
        <p:txBody>
          <a:body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sp>
        <p:nvSpPr>
          <p:cNvPr id="9" name="Rectangle 8"/>
          <p:cNvSpPr/>
          <p:nvPr userDrawn="1"/>
        </p:nvSpPr>
        <p:spPr>
          <a:xfrm>
            <a:off x="4449699" y="211836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1F20"/>
              </a:solidFill>
            </a:endParaRPr>
          </a:p>
        </p:txBody>
      </p:sp>
      <p:cxnSp>
        <p:nvCxnSpPr>
          <p:cNvPr id="10" name="Straight Connector 9"/>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with Images">
    <p:spTree>
      <p:nvGrpSpPr>
        <p:cNvPr id="1" name=""/>
        <p:cNvGrpSpPr/>
        <p:nvPr/>
      </p:nvGrpSpPr>
      <p:grpSpPr>
        <a:xfrm>
          <a:off x="0" y="0"/>
          <a:ext cx="0" cy="0"/>
          <a:chOff x="0" y="0"/>
          <a:chExt cx="0" cy="0"/>
        </a:xfrm>
      </p:grpSpPr>
      <p:sp>
        <p:nvSpPr>
          <p:cNvPr id="19" name="Content Placeholder 2"/>
          <p:cNvSpPr>
            <a:spLocks noGrp="1"/>
          </p:cNvSpPr>
          <p:nvPr>
            <p:ph idx="16"/>
          </p:nvPr>
        </p:nvSpPr>
        <p:spPr>
          <a:xfrm>
            <a:off x="914400" y="2809874"/>
            <a:ext cx="7772400" cy="3421063"/>
          </a:xfrm>
        </p:spPr>
        <p:txBody>
          <a:bodyPr/>
          <a:lstStyle>
            <a:lvl1pPr>
              <a:spcBef>
                <a:spcPts val="1800"/>
              </a:spcBef>
              <a:defRPr>
                <a:solidFill>
                  <a:schemeClr val="tx1"/>
                </a:solidFill>
              </a:defRPr>
            </a:lvl1pPr>
            <a:lvl2pPr marL="0" indent="0">
              <a:spcBef>
                <a:spcPts val="1000"/>
              </a:spcBef>
              <a:buNone/>
              <a:defRPr>
                <a:solidFill>
                  <a:schemeClr val="tx1"/>
                </a:solidFill>
              </a:defRPr>
            </a:lvl2pPr>
            <a:lvl3pPr marL="171450" indent="-171450">
              <a:spcBef>
                <a:spcPts val="800"/>
              </a:spcBef>
              <a:buClr>
                <a:schemeClr val="accent1"/>
              </a:buClr>
              <a:buSzPct val="125000"/>
              <a:defRPr>
                <a:solidFill>
                  <a:schemeClr val="tx1"/>
                </a:solidFill>
              </a:defRPr>
            </a:lvl3pPr>
            <a:lvl4pPr marL="400050" indent="-171450">
              <a:buClr>
                <a:schemeClr val="bg2"/>
              </a:buClr>
              <a:defRPr>
                <a:solidFill>
                  <a:schemeClr val="tx1"/>
                </a:solidFill>
              </a:defRPr>
            </a:lvl4pPr>
            <a:lvl5pPr marL="628650" indent="-171450">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442075"/>
            <a:ext cx="1371600" cy="365125"/>
          </a:xfrm>
        </p:spPr>
        <p:txBody>
          <a:bodyPr/>
          <a:lstStyle>
            <a:lvl1pPr>
              <a:defRPr>
                <a:solidFill>
                  <a:schemeClr val="bg1">
                    <a:lumMod val="50000"/>
                  </a:schemeClr>
                </a:solidFill>
              </a:defRPr>
            </a:lvl1p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cxnSp>
        <p:nvCxnSpPr>
          <p:cNvPr id="8" name="Straight Connector 7"/>
          <p:cNvCxnSpPr/>
          <p:nvPr userDrawn="1"/>
        </p:nvCxnSpPr>
        <p:spPr>
          <a:xfrm>
            <a:off x="457200" y="6400800"/>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82" y="566928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228600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Picture Placeholder 15"/>
          <p:cNvSpPr>
            <a:spLocks noGrp="1"/>
          </p:cNvSpPr>
          <p:nvPr>
            <p:ph type="pic" sz="quarter" idx="13"/>
          </p:nvPr>
        </p:nvSpPr>
        <p:spPr>
          <a:xfrm>
            <a:off x="-9525" y="0"/>
            <a:ext cx="3054096" cy="1645920"/>
          </a:xfrm>
        </p:spPr>
        <p:txBody>
          <a:bodyPr/>
          <a:lstStyle/>
          <a:p>
            <a:endParaRPr lang="en-US" dirty="0"/>
          </a:p>
        </p:txBody>
      </p:sp>
      <p:sp>
        <p:nvSpPr>
          <p:cNvPr id="17" name="Picture Placeholder 15"/>
          <p:cNvSpPr>
            <a:spLocks noGrp="1"/>
          </p:cNvSpPr>
          <p:nvPr>
            <p:ph type="pic" sz="quarter" idx="14"/>
          </p:nvPr>
        </p:nvSpPr>
        <p:spPr>
          <a:xfrm>
            <a:off x="3048000" y="0"/>
            <a:ext cx="3054096" cy="1645920"/>
          </a:xfrm>
        </p:spPr>
        <p:txBody>
          <a:bodyPr/>
          <a:lstStyle/>
          <a:p>
            <a:endParaRPr lang="en-US" dirty="0"/>
          </a:p>
        </p:txBody>
      </p:sp>
      <p:sp>
        <p:nvSpPr>
          <p:cNvPr id="18" name="Picture Placeholder 15"/>
          <p:cNvSpPr>
            <a:spLocks noGrp="1"/>
          </p:cNvSpPr>
          <p:nvPr>
            <p:ph type="pic" sz="quarter" idx="15"/>
          </p:nvPr>
        </p:nvSpPr>
        <p:spPr>
          <a:xfrm>
            <a:off x="6089904" y="0"/>
            <a:ext cx="3054096" cy="1645920"/>
          </a:xfrm>
        </p:spPr>
        <p:txBody>
          <a:bodyPr/>
          <a:lstStyle/>
          <a:p>
            <a:endParaRPr lang="en-US" dirty="0"/>
          </a:p>
        </p:txBody>
      </p:sp>
      <p:grpSp>
        <p:nvGrpSpPr>
          <p:cNvPr id="15" name="Group 14"/>
          <p:cNvGrpSpPr/>
          <p:nvPr userDrawn="1"/>
        </p:nvGrpSpPr>
        <p:grpSpPr>
          <a:xfrm>
            <a:off x="1704" y="1645920"/>
            <a:ext cx="9144000" cy="91440"/>
            <a:chOff x="4387116" y="5993130"/>
            <a:chExt cx="903169" cy="91440"/>
          </a:xfrm>
        </p:grpSpPr>
        <p:sp>
          <p:nvSpPr>
            <p:cNvPr id="12" name="Rectangle 11"/>
            <p:cNvSpPr/>
            <p:nvPr userDrawn="1"/>
          </p:nvSpPr>
          <p:spPr>
            <a:xfrm>
              <a:off x="4687824" y="5993130"/>
              <a:ext cx="3017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4988533" y="5993130"/>
              <a:ext cx="30175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4387116" y="5993130"/>
              <a:ext cx="3017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0" name="Text Placeholder 7"/>
          <p:cNvSpPr>
            <a:spLocks noGrp="1"/>
          </p:cNvSpPr>
          <p:nvPr>
            <p:ph type="body" sz="quarter" idx="17"/>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50332" cy="866775"/>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2286000"/>
            <a:ext cx="3648075" cy="3944938"/>
          </a:xfrm>
        </p:spPr>
        <p:txBody>
          <a:bodyPr rIns="182880"/>
          <a:lstStyle>
            <a:lvl1pPr>
              <a:spcBef>
                <a:spcPts val="1800"/>
              </a:spcBef>
              <a:defRPr>
                <a:solidFill>
                  <a:schemeClr val="accent1"/>
                </a:solidFill>
              </a:defRPr>
            </a:lvl1pPr>
            <a:lvl2pPr marL="0" indent="0">
              <a:spcBef>
                <a:spcPts val="1000"/>
              </a:spcBef>
              <a:buNone/>
              <a:defRPr>
                <a:solidFill>
                  <a:schemeClr val="bg2"/>
                </a:solidFill>
              </a:defRPr>
            </a:lvl2pPr>
            <a:lvl3pPr marL="171450" indent="-171450">
              <a:spcBef>
                <a:spcPts val="800"/>
              </a:spcBef>
              <a:buClr>
                <a:schemeClr val="accent1"/>
              </a:buClr>
              <a:buSzPct val="125000"/>
              <a:defRPr sz="1200">
                <a:solidFill>
                  <a:schemeClr val="bg2"/>
                </a:solidFill>
              </a:defRPr>
            </a:lvl3pPr>
            <a:lvl4pPr marL="400050" indent="-171450">
              <a:buClr>
                <a:schemeClr val="bg2"/>
              </a:buClr>
              <a:defRPr sz="1200">
                <a:solidFill>
                  <a:schemeClr val="bg2"/>
                </a:solidFill>
              </a:defRPr>
            </a:lvl4pPr>
            <a:lvl5pPr marL="628650" indent="-171450">
              <a:buClr>
                <a:schemeClr val="accent1"/>
              </a:buClr>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442075"/>
            <a:ext cx="1371600" cy="365125"/>
          </a:xfrm>
        </p:spPr>
        <p:txBody>
          <a:bodyPr/>
          <a:lstStyle>
            <a:lvl1pPr>
              <a:defRPr>
                <a:solidFill>
                  <a:schemeClr val="bg1">
                    <a:lumMod val="50000"/>
                  </a:schemeClr>
                </a:solidFill>
              </a:defRPr>
            </a:lvl1p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cxnSp>
        <p:nvCxnSpPr>
          <p:cNvPr id="8" name="Straight Connector 7"/>
          <p:cNvCxnSpPr/>
          <p:nvPr userDrawn="1"/>
        </p:nvCxnSpPr>
        <p:spPr>
          <a:xfrm>
            <a:off x="457200" y="6400800"/>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181356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userDrawn="1"/>
        </p:nvCxnSpPr>
        <p:spPr>
          <a:xfrm>
            <a:off x="457200" y="1078992"/>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Picture Placeholder 15"/>
          <p:cNvSpPr>
            <a:spLocks noGrp="1"/>
          </p:cNvSpPr>
          <p:nvPr>
            <p:ph type="pic" sz="quarter" idx="13"/>
          </p:nvPr>
        </p:nvSpPr>
        <p:spPr>
          <a:xfrm>
            <a:off x="4867275" y="1809750"/>
            <a:ext cx="3819525" cy="2657475"/>
          </a:xfrm>
          <a:solidFill>
            <a:schemeClr val="bg1"/>
          </a:solidFill>
          <a:ln w="12700">
            <a:solidFill>
              <a:schemeClr val="tx1"/>
            </a:solidFill>
          </a:ln>
          <a:effectLst>
            <a:outerShdw dist="254000" dir="8100000" algn="tr" rotWithShape="0">
              <a:schemeClr val="tx1"/>
            </a:outerShdw>
          </a:effectLst>
        </p:spPr>
        <p:txBody>
          <a:bodyPr/>
          <a:lstStyle/>
          <a:p>
            <a:endParaRPr lang="en-US" dirty="0"/>
          </a:p>
        </p:txBody>
      </p:sp>
      <p:sp>
        <p:nvSpPr>
          <p:cNvPr id="12" name="Text Placeholder 7"/>
          <p:cNvSpPr>
            <a:spLocks noGrp="1"/>
          </p:cNvSpPr>
          <p:nvPr>
            <p:ph type="body" sz="quarter" idx="14"/>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entered Statement">
    <p:bg>
      <p:bgPr>
        <a:solidFill>
          <a:schemeClr val="accent2">
            <a:lumMod val="75000"/>
          </a:schemeClr>
        </a:solidFill>
        <a:effectLst/>
      </p:bgPr>
    </p:bg>
    <p:spTree>
      <p:nvGrpSpPr>
        <p:cNvPr id="1" name=""/>
        <p:cNvGrpSpPr/>
        <p:nvPr/>
      </p:nvGrpSpPr>
      <p:grpSpPr>
        <a:xfrm>
          <a:off x="0" y="0"/>
          <a:ext cx="0" cy="0"/>
          <a:chOff x="0" y="0"/>
          <a:chExt cx="0" cy="0"/>
        </a:xfrm>
      </p:grpSpPr>
      <p:pic>
        <p:nvPicPr>
          <p:cNvPr id="1026" name="Picture 2" descr="\\.psf\Home\Desktop\GWP_PPT-Handoff_Files_Jeff_12.13\Photography\JPG\COLOR FULL BLEED\GWP-PPT-PhotographyA-FULLBLEED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14375" y="1416051"/>
            <a:ext cx="7772400" cy="469900"/>
          </a:xfrm>
        </p:spPr>
        <p:txBody>
          <a:bodyPr anchor="b" anchorCtr="1">
            <a:normAutofit/>
          </a:bodyPr>
          <a:lstStyle>
            <a:lvl1pPr algn="ctr">
              <a:defRPr sz="2100" b="1" cap="all"/>
            </a:lvl1pPr>
          </a:lstStyle>
          <a:p>
            <a:r>
              <a:rPr lang="en-US"/>
              <a:t>Click to edit Master title style</a:t>
            </a:r>
          </a:p>
        </p:txBody>
      </p:sp>
      <p:sp>
        <p:nvSpPr>
          <p:cNvPr id="3" name="Text Placeholder 2"/>
          <p:cNvSpPr>
            <a:spLocks noGrp="1"/>
          </p:cNvSpPr>
          <p:nvPr>
            <p:ph type="body" idx="1"/>
          </p:nvPr>
        </p:nvSpPr>
        <p:spPr>
          <a:xfrm>
            <a:off x="714375" y="2468880"/>
            <a:ext cx="7772400" cy="1500187"/>
          </a:xfrm>
        </p:spPr>
        <p:txBody>
          <a:bodyPr anchor="t" anchorCtr="1">
            <a:normAutofit/>
          </a:bodyPr>
          <a:lstStyle>
            <a:lvl1pPr marL="0" indent="0" algn="ctr">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0" y="6448181"/>
            <a:ext cx="1371600" cy="365125"/>
          </a:xfrm>
        </p:spPr>
        <p:txBody>
          <a:body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sp>
        <p:nvSpPr>
          <p:cNvPr id="9" name="Rectangle 8"/>
          <p:cNvSpPr/>
          <p:nvPr userDrawn="1"/>
        </p:nvSpPr>
        <p:spPr>
          <a:xfrm>
            <a:off x="4449699" y="2118360"/>
            <a:ext cx="301752" cy="91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userDrawn="1"/>
        </p:nvCxnSpPr>
        <p:spPr>
          <a:xfrm>
            <a:off x="457200" y="6400800"/>
            <a:ext cx="8229600" cy="0"/>
          </a:xfrm>
          <a:prstGeom prst="line">
            <a:avLst/>
          </a:prstGeom>
          <a:ln w="6350">
            <a:solidFill>
              <a:schemeClr val="bg1"/>
            </a:solidFill>
          </a:ln>
        </p:spPr>
      </p:cxnSp>
      <p:pic>
        <p:nvPicPr>
          <p:cNvPr id="11" name="Picture 3" descr="\\.psf\Home\Desktop\GWP_PPT-Handoff_Files_Jeff_12.13\CS6_HandoffFolder\GWP_logo_circl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solidFill>
              </a:defRPr>
            </a:lvl1pPr>
          </a:lstStyle>
          <a:p>
            <a:pPr lvl="0"/>
            <a:r>
              <a:rPr lang="en-US"/>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entered Statement Go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75" y="1416051"/>
            <a:ext cx="7772400" cy="469900"/>
          </a:xfrm>
        </p:spPr>
        <p:txBody>
          <a:bodyPr anchor="b" anchorCtr="1">
            <a:normAutofit/>
          </a:bodyPr>
          <a:lstStyle>
            <a:lvl1pPr algn="ctr">
              <a:defRPr sz="2100" b="1" cap="all"/>
            </a:lvl1pPr>
          </a:lstStyle>
          <a:p>
            <a:r>
              <a:rPr lang="en-US"/>
              <a:t>Click to edit Master title style</a:t>
            </a:r>
          </a:p>
        </p:txBody>
      </p:sp>
      <p:sp>
        <p:nvSpPr>
          <p:cNvPr id="3" name="Text Placeholder 2"/>
          <p:cNvSpPr>
            <a:spLocks noGrp="1"/>
          </p:cNvSpPr>
          <p:nvPr>
            <p:ph type="body" idx="1"/>
          </p:nvPr>
        </p:nvSpPr>
        <p:spPr>
          <a:xfrm>
            <a:off x="714375" y="2468880"/>
            <a:ext cx="7772400" cy="1500187"/>
          </a:xfrm>
        </p:spPr>
        <p:txBody>
          <a:bodyPr anchor="t" anchorCtr="1">
            <a:normAutofit/>
          </a:bodyPr>
          <a:lstStyle>
            <a:lvl1pPr marL="0" indent="0" algn="ctr">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sp>
        <p:nvSpPr>
          <p:cNvPr id="9" name="Rectangle 8"/>
          <p:cNvSpPr/>
          <p:nvPr userDrawn="1"/>
        </p:nvSpPr>
        <p:spPr>
          <a:xfrm>
            <a:off x="4449699" y="2118360"/>
            <a:ext cx="301752" cy="91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userDrawn="1"/>
        </p:nvCxnSpPr>
        <p:spPr>
          <a:xfrm>
            <a:off x="457200" y="6400800"/>
            <a:ext cx="82296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3"/>
          </p:nvPr>
        </p:nvSpPr>
        <p:spPr>
          <a:xfrm>
            <a:off x="5943600" y="6528529"/>
            <a:ext cx="2243138" cy="216982"/>
          </a:xfrm>
        </p:spPr>
        <p:txBody>
          <a:bodyPr vert="horz" lIns="91440" tIns="45720" rIns="91440" bIns="45720" rtlCol="0" anchor="ctr">
            <a:spAutoFit/>
          </a:bodyPr>
          <a:lstStyle>
            <a:lvl1pPr>
              <a:defRPr lang="en-US" sz="900" smtClean="0">
                <a:solidFill>
                  <a:schemeClr val="bg1"/>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entered Statement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75" y="1416051"/>
            <a:ext cx="7772400" cy="469900"/>
          </a:xfrm>
        </p:spPr>
        <p:txBody>
          <a:bodyPr anchor="b" anchorCtr="1">
            <a:normAutofit/>
          </a:bodyPr>
          <a:lstStyle>
            <a:lvl1pPr algn="ctr">
              <a:defRPr sz="2100" b="1" cap="all"/>
            </a:lvl1pPr>
          </a:lstStyle>
          <a:p>
            <a:r>
              <a:rPr lang="en-US"/>
              <a:t>Click to edit Master title style</a:t>
            </a:r>
          </a:p>
        </p:txBody>
      </p:sp>
      <p:sp>
        <p:nvSpPr>
          <p:cNvPr id="3" name="Text Placeholder 2"/>
          <p:cNvSpPr>
            <a:spLocks noGrp="1"/>
          </p:cNvSpPr>
          <p:nvPr>
            <p:ph type="body" idx="1"/>
          </p:nvPr>
        </p:nvSpPr>
        <p:spPr>
          <a:xfrm>
            <a:off x="714375" y="2468880"/>
            <a:ext cx="7772400" cy="1500187"/>
          </a:xfrm>
        </p:spPr>
        <p:txBody>
          <a:bodyPr anchor="t" anchorCtr="1">
            <a:normAutofit/>
          </a:bodyPr>
          <a:lstStyle>
            <a:lvl1pPr marL="0" indent="0" algn="ctr">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sp>
        <p:nvSpPr>
          <p:cNvPr id="9" name="Rectangle 8"/>
          <p:cNvSpPr/>
          <p:nvPr userDrawn="1"/>
        </p:nvSpPr>
        <p:spPr>
          <a:xfrm>
            <a:off x="4449699" y="2118360"/>
            <a:ext cx="301752" cy="91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userDrawn="1"/>
        </p:nvCxnSpPr>
        <p:spPr>
          <a:xfrm>
            <a:off x="457200" y="6400800"/>
            <a:ext cx="82296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2"/>
          <p:cNvSpPr>
            <a:spLocks noGrp="1"/>
          </p:cNvSpPr>
          <p:nvPr>
            <p:ph type="dt" sz="half" idx="10"/>
          </p:nvPr>
        </p:nvSpPr>
        <p:spPr>
          <a:xfrm>
            <a:off x="4572000" y="6442075"/>
            <a:ext cx="2042158" cy="365125"/>
          </a:xfrm>
        </p:spPr>
        <p:txBody>
          <a:bodyPr lIns="0" rIns="0"/>
          <a:lstStyle/>
          <a:p>
            <a:endParaRPr lang="en-US" dirty="0">
              <a:solidFill>
                <a:prstClr val="white">
                  <a:lumMod val="50000"/>
                </a:prstClr>
              </a:solidFill>
            </a:endParaRPr>
          </a:p>
        </p:txBody>
      </p:sp>
      <p:sp>
        <p:nvSpPr>
          <p:cNvPr id="13"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smtClean="0">
                <a:solidFill>
                  <a:schemeClr val="bg1"/>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p:spPr>
        <p:txBody>
          <a:bodyPr/>
          <a:lstStyle/>
          <a:p>
            <a:r>
              <a:rPr lang="en-US"/>
              <a:t>Click to edit Master title style</a:t>
            </a:r>
          </a:p>
        </p:txBody>
      </p:sp>
      <p:sp>
        <p:nvSpPr>
          <p:cNvPr id="3" name="Date Placeholder 2"/>
          <p:cNvSpPr>
            <a:spLocks noGrp="1"/>
          </p:cNvSpPr>
          <p:nvPr>
            <p:ph type="dt" sz="half" idx="10"/>
          </p:nvPr>
        </p:nvSpPr>
        <p:spPr>
          <a:xfrm>
            <a:off x="4572000" y="6442075"/>
            <a:ext cx="1371600" cy="365125"/>
          </a:xfrm>
        </p:spPr>
        <p:txBody>
          <a:bodyPr/>
          <a:lstStyle/>
          <a:p>
            <a:endParaRPr lang="en-US" dirty="0">
              <a:solidFill>
                <a:prstClr val="white">
                  <a:lumMod val="50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pic>
        <p:nvPicPr>
          <p:cNvPr id="6"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smtClean="0">
                <a:solidFill>
                  <a:schemeClr val="bg1">
                    <a:lumMod val="50000"/>
                  </a:schemeClr>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p:spPr>
        <p:txBody>
          <a:bodyPr/>
          <a:lstStyle/>
          <a:p>
            <a:r>
              <a:rPr lang="en-US"/>
              <a:t>Click to edit Master title style</a:t>
            </a:r>
          </a:p>
        </p:txBody>
      </p:sp>
      <p:sp>
        <p:nvSpPr>
          <p:cNvPr id="3" name="Content Placeholder 2"/>
          <p:cNvSpPr>
            <a:spLocks noGrp="1"/>
          </p:cNvSpPr>
          <p:nvPr>
            <p:ph idx="1"/>
          </p:nvPr>
        </p:nvSpPr>
        <p:spPr/>
        <p:txBody>
          <a:bodyPr/>
          <a:lstStyle>
            <a:lvl2pPr marL="0" indent="0">
              <a:buFontTx/>
              <a:buNone/>
              <a:defRPr/>
            </a:lvl2pPr>
            <a:lvl3pPr marL="171450" indent="-171450">
              <a:defRPr/>
            </a:lvl3pPr>
            <a:lvl4pPr marL="400050" indent="-171450">
              <a:defRPr/>
            </a:lvl4pPr>
            <a:lvl5pPr marL="628650" indent="-1714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442075"/>
            <a:ext cx="1371600" cy="365125"/>
          </a:xfrm>
        </p:spPr>
        <p:txBody>
          <a:body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4"/>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plashpage3">
    <p:spTree>
      <p:nvGrpSpPr>
        <p:cNvPr id="1" name=""/>
        <p:cNvGrpSpPr/>
        <p:nvPr/>
      </p:nvGrpSpPr>
      <p:grpSpPr>
        <a:xfrm>
          <a:off x="0" y="0"/>
          <a:ext cx="0" cy="0"/>
          <a:chOff x="0" y="0"/>
          <a:chExt cx="0" cy="0"/>
        </a:xfrm>
      </p:grpSpPr>
      <p:pic>
        <p:nvPicPr>
          <p:cNvPr id="5123" name="Picture 3" descr="\\.psf\Home\Desktop\GWP_PPT-Handoff_Files_Jeff_12.13\CS6_HandoffFolder\GWP_background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77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sf\Home\Desktop\GWP_PPT-Handoff_Files_Jeff_12.13\CS6_HandoffFolder\GWP_tagline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875" y="5229225"/>
            <a:ext cx="3470731" cy="1172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vert="horz" lIns="0" tIns="0" rIns="0" bIns="0" rtlCol="0">
            <a:normAutofit/>
          </a:bodyPr>
          <a:lstStyle>
            <a:lvl1pPr>
              <a:defRPr lang="en-US" smtClean="0">
                <a:solidFill>
                  <a:schemeClr val="tx1"/>
                </a:solidFill>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lvl="0"/>
            <a:r>
              <a:rPr lang="en-US"/>
              <a:t>Click to edit Master text styles</a:t>
            </a:r>
          </a:p>
          <a:p>
            <a:pPr marL="0" lvl="1" indent="0">
              <a:buFontTx/>
              <a:buNone/>
            </a:pPr>
            <a:r>
              <a:rPr lang="en-US"/>
              <a:t>Second level</a:t>
            </a:r>
          </a:p>
          <a:p>
            <a:pPr marL="171450" lvl="2"/>
            <a:r>
              <a:rPr lang="en-US"/>
              <a:t>Third level</a:t>
            </a:r>
          </a:p>
          <a:p>
            <a:pPr marL="400050" lvl="3"/>
            <a:r>
              <a:rPr lang="en-US"/>
              <a:t>Fourth level</a:t>
            </a:r>
          </a:p>
          <a:p>
            <a:pPr marL="628650" lvl="4"/>
            <a:r>
              <a:rPr lang="en-US"/>
              <a:t>Fifth level</a:t>
            </a:r>
          </a:p>
        </p:txBody>
      </p:sp>
      <p:sp>
        <p:nvSpPr>
          <p:cNvPr id="4" name="Content Placeholder 3"/>
          <p:cNvSpPr>
            <a:spLocks noGrp="1"/>
          </p:cNvSpPr>
          <p:nvPr>
            <p:ph sz="half" idx="2"/>
          </p:nvPr>
        </p:nvSpPr>
        <p:spPr>
          <a:xfrm>
            <a:off x="4648200" y="1600200"/>
            <a:ext cx="4038600" cy="4525963"/>
          </a:xfrm>
        </p:spPr>
        <p:txBody>
          <a:bodyPr vert="horz" lIns="0" tIns="0" rIns="0" bIns="0" rtlCol="0">
            <a:normAutofit/>
          </a:bodyPr>
          <a:lstStyle>
            <a:lvl1pPr>
              <a:defRPr lang="en-US" smtClean="0">
                <a:solidFill>
                  <a:schemeClr val="tx1"/>
                </a:solidFill>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lvl="0"/>
            <a:r>
              <a:rPr lang="en-US"/>
              <a:t>Click to edit Master text styles</a:t>
            </a:r>
          </a:p>
          <a:p>
            <a:pPr marL="0" lvl="1" indent="0">
              <a:buFontTx/>
              <a:buNone/>
            </a:pPr>
            <a:r>
              <a:rPr lang="en-US"/>
              <a:t>Second level</a:t>
            </a:r>
          </a:p>
          <a:p>
            <a:pPr marL="171450" lvl="2"/>
            <a:r>
              <a:rPr lang="en-US"/>
              <a:t>Third level</a:t>
            </a:r>
          </a:p>
          <a:p>
            <a:pPr marL="400050" lvl="3"/>
            <a:r>
              <a:rPr lang="en-US"/>
              <a:t>Fourth level</a:t>
            </a:r>
          </a:p>
          <a:p>
            <a:pPr marL="628650" lvl="4"/>
            <a:r>
              <a:rPr lang="en-US"/>
              <a:t>Fifth level</a:t>
            </a:r>
          </a:p>
        </p:txBody>
      </p:sp>
      <p:sp>
        <p:nvSpPr>
          <p:cNvPr id="5" name="Date Placeholder 4"/>
          <p:cNvSpPr>
            <a:spLocks noGrp="1"/>
          </p:cNvSpPr>
          <p:nvPr>
            <p:ph type="dt" sz="half" idx="10"/>
          </p:nvPr>
        </p:nvSpPr>
        <p:spPr>
          <a:xfrm>
            <a:off x="4572000" y="6442075"/>
            <a:ext cx="1371600" cy="365125"/>
          </a:xfrm>
        </p:spPr>
        <p:txBody>
          <a:bodyPr/>
          <a:lstStyle/>
          <a:p>
            <a:endParaRPr lang="en-US" dirty="0">
              <a:solidFill>
                <a:prstClr val="white">
                  <a:lumMod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pic>
        <p:nvPicPr>
          <p:cNvPr id="8"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cxnSp>
        <p:nvCxnSpPr>
          <p:cNvPr id="12" name="Straight Connector 11"/>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0" y="6442075"/>
            <a:ext cx="1371599" cy="365125"/>
          </a:xfrm>
        </p:spPr>
        <p:txBody>
          <a:bodyPr/>
          <a:lstStyle/>
          <a:p>
            <a:endParaRPr lang="en-US" dirty="0">
              <a:solidFill>
                <a:prstClr val="white">
                  <a:lumMod val="50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pic>
        <p:nvPicPr>
          <p:cNvPr id="6"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Intro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6775"/>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2286000"/>
            <a:ext cx="7772400" cy="3944938"/>
          </a:xfrm>
        </p:spPr>
        <p:txBody>
          <a:bodyPr/>
          <a:lstStyle>
            <a:lvl1pPr>
              <a:spcBef>
                <a:spcPts val="1800"/>
              </a:spcBef>
              <a:defRPr>
                <a:solidFill>
                  <a:schemeClr val="tx1"/>
                </a:solidFill>
              </a:defRPr>
            </a:lvl1pPr>
            <a:lvl2pPr marL="0" indent="0">
              <a:spcBef>
                <a:spcPts val="1000"/>
              </a:spcBef>
              <a:buNone/>
              <a:defRPr>
                <a:solidFill>
                  <a:schemeClr val="tx1"/>
                </a:solidFill>
              </a:defRPr>
            </a:lvl2pPr>
            <a:lvl3pPr marL="171450" indent="-171450">
              <a:spcBef>
                <a:spcPts val="800"/>
              </a:spcBef>
              <a:defRPr>
                <a:solidFill>
                  <a:schemeClr val="tx1"/>
                </a:solidFill>
              </a:defRPr>
            </a:lvl3pPr>
            <a:lvl4pPr marL="400050" indent="-171450">
              <a:defRPr>
                <a:solidFill>
                  <a:schemeClr val="tx1"/>
                </a:solidFill>
              </a:defRPr>
            </a:lvl4pPr>
            <a:lvl5pPr marL="628650" indent="-17145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442075"/>
            <a:ext cx="1371600" cy="365125"/>
          </a:xfrm>
        </p:spPr>
        <p:txBody>
          <a:body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181356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entered Statement White">
    <p:spTree>
      <p:nvGrpSpPr>
        <p:cNvPr id="1" name=""/>
        <p:cNvGrpSpPr/>
        <p:nvPr/>
      </p:nvGrpSpPr>
      <p:grpSpPr>
        <a:xfrm>
          <a:off x="0" y="0"/>
          <a:ext cx="0" cy="0"/>
          <a:chOff x="0" y="0"/>
          <a:chExt cx="0" cy="0"/>
        </a:xfrm>
      </p:grpSpPr>
      <p:sp>
        <p:nvSpPr>
          <p:cNvPr id="2" name="Title 1"/>
          <p:cNvSpPr>
            <a:spLocks noGrp="1"/>
          </p:cNvSpPr>
          <p:nvPr>
            <p:ph type="title"/>
          </p:nvPr>
        </p:nvSpPr>
        <p:spPr>
          <a:xfrm>
            <a:off x="714375" y="1416051"/>
            <a:ext cx="7772400" cy="469900"/>
          </a:xfrm>
        </p:spPr>
        <p:txBody>
          <a:bodyPr anchor="b" anchorCtr="1">
            <a:normAutofit/>
          </a:bodyPr>
          <a:lstStyle>
            <a:lvl1pPr algn="ctr">
              <a:defRPr sz="21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14375" y="2468880"/>
            <a:ext cx="7772400" cy="1500187"/>
          </a:xfrm>
        </p:spPr>
        <p:txBody>
          <a:bodyPr anchor="t" anchorCtr="1">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0" y="6442075"/>
            <a:ext cx="1371600" cy="365125"/>
          </a:xfrm>
        </p:spPr>
        <p:txBody>
          <a:body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sp>
        <p:nvSpPr>
          <p:cNvPr id="9" name="Rectangle 8"/>
          <p:cNvSpPr/>
          <p:nvPr userDrawn="1"/>
        </p:nvSpPr>
        <p:spPr>
          <a:xfrm>
            <a:off x="4449699" y="211836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1F20"/>
              </a:solidFill>
            </a:endParaRPr>
          </a:p>
        </p:txBody>
      </p:sp>
      <p:cxnSp>
        <p:nvCxnSpPr>
          <p:cNvPr id="10" name="Straight Connector 9"/>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with Images">
    <p:spTree>
      <p:nvGrpSpPr>
        <p:cNvPr id="1" name=""/>
        <p:cNvGrpSpPr/>
        <p:nvPr/>
      </p:nvGrpSpPr>
      <p:grpSpPr>
        <a:xfrm>
          <a:off x="0" y="0"/>
          <a:ext cx="0" cy="0"/>
          <a:chOff x="0" y="0"/>
          <a:chExt cx="0" cy="0"/>
        </a:xfrm>
      </p:grpSpPr>
      <p:sp>
        <p:nvSpPr>
          <p:cNvPr id="19" name="Content Placeholder 2"/>
          <p:cNvSpPr>
            <a:spLocks noGrp="1"/>
          </p:cNvSpPr>
          <p:nvPr>
            <p:ph idx="16"/>
          </p:nvPr>
        </p:nvSpPr>
        <p:spPr>
          <a:xfrm>
            <a:off x="914400" y="2809874"/>
            <a:ext cx="7772400" cy="3421063"/>
          </a:xfrm>
        </p:spPr>
        <p:txBody>
          <a:bodyPr/>
          <a:lstStyle>
            <a:lvl1pPr>
              <a:spcBef>
                <a:spcPts val="1800"/>
              </a:spcBef>
              <a:defRPr>
                <a:solidFill>
                  <a:schemeClr val="tx1"/>
                </a:solidFill>
              </a:defRPr>
            </a:lvl1pPr>
            <a:lvl2pPr marL="0" indent="0">
              <a:spcBef>
                <a:spcPts val="1000"/>
              </a:spcBef>
              <a:buNone/>
              <a:defRPr>
                <a:solidFill>
                  <a:schemeClr val="tx1"/>
                </a:solidFill>
              </a:defRPr>
            </a:lvl2pPr>
            <a:lvl3pPr marL="171450" indent="-171450">
              <a:spcBef>
                <a:spcPts val="800"/>
              </a:spcBef>
              <a:buClr>
                <a:schemeClr val="accent1"/>
              </a:buClr>
              <a:buSzPct val="125000"/>
              <a:defRPr>
                <a:solidFill>
                  <a:schemeClr val="tx1"/>
                </a:solidFill>
              </a:defRPr>
            </a:lvl3pPr>
            <a:lvl4pPr marL="400050" indent="-171450">
              <a:buClr>
                <a:schemeClr val="bg2"/>
              </a:buClr>
              <a:defRPr>
                <a:solidFill>
                  <a:schemeClr val="tx1"/>
                </a:solidFill>
              </a:defRPr>
            </a:lvl4pPr>
            <a:lvl5pPr marL="628650" indent="-171450">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442075"/>
            <a:ext cx="1371600" cy="365125"/>
          </a:xfrm>
        </p:spPr>
        <p:txBody>
          <a:bodyPr/>
          <a:lstStyle>
            <a:lvl1pPr>
              <a:defRPr>
                <a:solidFill>
                  <a:schemeClr val="bg1">
                    <a:lumMod val="50000"/>
                  </a:schemeClr>
                </a:solidFill>
              </a:defRPr>
            </a:lvl1p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cxnSp>
        <p:nvCxnSpPr>
          <p:cNvPr id="8" name="Straight Connector 7"/>
          <p:cNvCxnSpPr/>
          <p:nvPr userDrawn="1"/>
        </p:nvCxnSpPr>
        <p:spPr>
          <a:xfrm>
            <a:off x="457200" y="6400800"/>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82" y="566928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228600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Picture Placeholder 15"/>
          <p:cNvSpPr>
            <a:spLocks noGrp="1"/>
          </p:cNvSpPr>
          <p:nvPr>
            <p:ph type="pic" sz="quarter" idx="13"/>
          </p:nvPr>
        </p:nvSpPr>
        <p:spPr>
          <a:xfrm>
            <a:off x="-9525" y="0"/>
            <a:ext cx="3054096" cy="1645920"/>
          </a:xfrm>
        </p:spPr>
        <p:txBody>
          <a:bodyPr/>
          <a:lstStyle/>
          <a:p>
            <a:endParaRPr lang="en-US" dirty="0"/>
          </a:p>
        </p:txBody>
      </p:sp>
      <p:sp>
        <p:nvSpPr>
          <p:cNvPr id="17" name="Picture Placeholder 15"/>
          <p:cNvSpPr>
            <a:spLocks noGrp="1"/>
          </p:cNvSpPr>
          <p:nvPr>
            <p:ph type="pic" sz="quarter" idx="14"/>
          </p:nvPr>
        </p:nvSpPr>
        <p:spPr>
          <a:xfrm>
            <a:off x="3048000" y="0"/>
            <a:ext cx="3054096" cy="1645920"/>
          </a:xfrm>
        </p:spPr>
        <p:txBody>
          <a:bodyPr/>
          <a:lstStyle/>
          <a:p>
            <a:endParaRPr lang="en-US" dirty="0"/>
          </a:p>
        </p:txBody>
      </p:sp>
      <p:sp>
        <p:nvSpPr>
          <p:cNvPr id="18" name="Picture Placeholder 15"/>
          <p:cNvSpPr>
            <a:spLocks noGrp="1"/>
          </p:cNvSpPr>
          <p:nvPr>
            <p:ph type="pic" sz="quarter" idx="15"/>
          </p:nvPr>
        </p:nvSpPr>
        <p:spPr>
          <a:xfrm>
            <a:off x="6089904" y="0"/>
            <a:ext cx="3054096" cy="1645920"/>
          </a:xfrm>
        </p:spPr>
        <p:txBody>
          <a:bodyPr/>
          <a:lstStyle/>
          <a:p>
            <a:endParaRPr lang="en-US" dirty="0"/>
          </a:p>
        </p:txBody>
      </p:sp>
      <p:grpSp>
        <p:nvGrpSpPr>
          <p:cNvPr id="15" name="Group 14"/>
          <p:cNvGrpSpPr/>
          <p:nvPr userDrawn="1"/>
        </p:nvGrpSpPr>
        <p:grpSpPr>
          <a:xfrm>
            <a:off x="1704" y="1645920"/>
            <a:ext cx="9144000" cy="91440"/>
            <a:chOff x="4387116" y="5993130"/>
            <a:chExt cx="903169" cy="91440"/>
          </a:xfrm>
        </p:grpSpPr>
        <p:sp>
          <p:nvSpPr>
            <p:cNvPr id="12" name="Rectangle 11"/>
            <p:cNvSpPr/>
            <p:nvPr userDrawn="1"/>
          </p:nvSpPr>
          <p:spPr>
            <a:xfrm>
              <a:off x="4687824" y="5993130"/>
              <a:ext cx="3017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4988533" y="5993130"/>
              <a:ext cx="30175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4387116" y="5993130"/>
              <a:ext cx="3017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0" name="Text Placeholder 7"/>
          <p:cNvSpPr>
            <a:spLocks noGrp="1"/>
          </p:cNvSpPr>
          <p:nvPr>
            <p:ph type="body" sz="quarter" idx="17"/>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50332" cy="866775"/>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2286000"/>
            <a:ext cx="3648075" cy="3944938"/>
          </a:xfrm>
        </p:spPr>
        <p:txBody>
          <a:bodyPr rIns="182880"/>
          <a:lstStyle>
            <a:lvl1pPr>
              <a:spcBef>
                <a:spcPts val="1800"/>
              </a:spcBef>
              <a:defRPr>
                <a:solidFill>
                  <a:schemeClr val="accent1"/>
                </a:solidFill>
              </a:defRPr>
            </a:lvl1pPr>
            <a:lvl2pPr marL="0" indent="0">
              <a:spcBef>
                <a:spcPts val="1000"/>
              </a:spcBef>
              <a:buNone/>
              <a:defRPr>
                <a:solidFill>
                  <a:schemeClr val="bg2"/>
                </a:solidFill>
              </a:defRPr>
            </a:lvl2pPr>
            <a:lvl3pPr marL="171450" indent="-171450">
              <a:spcBef>
                <a:spcPts val="800"/>
              </a:spcBef>
              <a:buClr>
                <a:schemeClr val="accent1"/>
              </a:buClr>
              <a:buSzPct val="125000"/>
              <a:defRPr sz="1200">
                <a:solidFill>
                  <a:schemeClr val="bg2"/>
                </a:solidFill>
              </a:defRPr>
            </a:lvl3pPr>
            <a:lvl4pPr marL="400050" indent="-171450">
              <a:buClr>
                <a:schemeClr val="bg2"/>
              </a:buClr>
              <a:defRPr sz="1200">
                <a:solidFill>
                  <a:schemeClr val="bg2"/>
                </a:solidFill>
              </a:defRPr>
            </a:lvl4pPr>
            <a:lvl5pPr marL="628650" indent="-171450">
              <a:buClr>
                <a:schemeClr val="accent1"/>
              </a:buClr>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442075"/>
            <a:ext cx="1371600" cy="365125"/>
          </a:xfrm>
        </p:spPr>
        <p:txBody>
          <a:bodyPr/>
          <a:lstStyle>
            <a:lvl1pPr>
              <a:defRPr>
                <a:solidFill>
                  <a:schemeClr val="bg1">
                    <a:lumMod val="50000"/>
                  </a:schemeClr>
                </a:solidFill>
              </a:defRPr>
            </a:lvl1p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cxnSp>
        <p:nvCxnSpPr>
          <p:cNvPr id="8" name="Straight Connector 7"/>
          <p:cNvCxnSpPr/>
          <p:nvPr userDrawn="1"/>
        </p:nvCxnSpPr>
        <p:spPr>
          <a:xfrm>
            <a:off x="457200" y="6400800"/>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181356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userDrawn="1"/>
        </p:nvCxnSpPr>
        <p:spPr>
          <a:xfrm>
            <a:off x="457200" y="1078992"/>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Picture Placeholder 15"/>
          <p:cNvSpPr>
            <a:spLocks noGrp="1"/>
          </p:cNvSpPr>
          <p:nvPr>
            <p:ph type="pic" sz="quarter" idx="13"/>
          </p:nvPr>
        </p:nvSpPr>
        <p:spPr>
          <a:xfrm>
            <a:off x="4867275" y="1809750"/>
            <a:ext cx="3819525" cy="2657475"/>
          </a:xfrm>
          <a:solidFill>
            <a:schemeClr val="bg1"/>
          </a:solidFill>
          <a:ln w="12700">
            <a:solidFill>
              <a:schemeClr val="tx1"/>
            </a:solidFill>
          </a:ln>
          <a:effectLst>
            <a:outerShdw dist="254000" dir="8100000" algn="tr" rotWithShape="0">
              <a:schemeClr val="tx1"/>
            </a:outerShdw>
          </a:effectLst>
        </p:spPr>
        <p:txBody>
          <a:bodyPr/>
          <a:lstStyle/>
          <a:p>
            <a:endParaRPr lang="en-US" dirty="0"/>
          </a:p>
        </p:txBody>
      </p:sp>
      <p:sp>
        <p:nvSpPr>
          <p:cNvPr id="12" name="Text Placeholder 7"/>
          <p:cNvSpPr>
            <a:spLocks noGrp="1"/>
          </p:cNvSpPr>
          <p:nvPr>
            <p:ph type="body" sz="quarter" idx="14"/>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entered Statement">
    <p:bg>
      <p:bgPr>
        <a:solidFill>
          <a:schemeClr val="accent2">
            <a:lumMod val="75000"/>
          </a:schemeClr>
        </a:solidFill>
        <a:effectLst/>
      </p:bgPr>
    </p:bg>
    <p:spTree>
      <p:nvGrpSpPr>
        <p:cNvPr id="1" name=""/>
        <p:cNvGrpSpPr/>
        <p:nvPr/>
      </p:nvGrpSpPr>
      <p:grpSpPr>
        <a:xfrm>
          <a:off x="0" y="0"/>
          <a:ext cx="0" cy="0"/>
          <a:chOff x="0" y="0"/>
          <a:chExt cx="0" cy="0"/>
        </a:xfrm>
      </p:grpSpPr>
      <p:pic>
        <p:nvPicPr>
          <p:cNvPr id="1026" name="Picture 2" descr="\\.psf\Home\Desktop\GWP_PPT-Handoff_Files_Jeff_12.13\Photography\JPG\COLOR FULL BLEED\GWP-PPT-PhotographyA-FULLBLEED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14375" y="1416051"/>
            <a:ext cx="7772400" cy="469900"/>
          </a:xfrm>
        </p:spPr>
        <p:txBody>
          <a:bodyPr anchor="b" anchorCtr="1">
            <a:normAutofit/>
          </a:bodyPr>
          <a:lstStyle>
            <a:lvl1pPr algn="ctr">
              <a:defRPr sz="2100" b="1" cap="all"/>
            </a:lvl1pPr>
          </a:lstStyle>
          <a:p>
            <a:r>
              <a:rPr lang="en-US"/>
              <a:t>Click to edit Master title style</a:t>
            </a:r>
          </a:p>
        </p:txBody>
      </p:sp>
      <p:sp>
        <p:nvSpPr>
          <p:cNvPr id="3" name="Text Placeholder 2"/>
          <p:cNvSpPr>
            <a:spLocks noGrp="1"/>
          </p:cNvSpPr>
          <p:nvPr>
            <p:ph type="body" idx="1"/>
          </p:nvPr>
        </p:nvSpPr>
        <p:spPr>
          <a:xfrm>
            <a:off x="714375" y="2468880"/>
            <a:ext cx="7772400" cy="1500187"/>
          </a:xfrm>
        </p:spPr>
        <p:txBody>
          <a:bodyPr anchor="t" anchorCtr="1">
            <a:normAutofit/>
          </a:bodyPr>
          <a:lstStyle>
            <a:lvl1pPr marL="0" indent="0" algn="ctr">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0" y="6448181"/>
            <a:ext cx="1371600" cy="365125"/>
          </a:xfrm>
        </p:spPr>
        <p:txBody>
          <a:body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sp>
        <p:nvSpPr>
          <p:cNvPr id="9" name="Rectangle 8"/>
          <p:cNvSpPr/>
          <p:nvPr userDrawn="1"/>
        </p:nvSpPr>
        <p:spPr>
          <a:xfrm>
            <a:off x="4449699" y="2118360"/>
            <a:ext cx="301752" cy="91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userDrawn="1"/>
        </p:nvCxnSpPr>
        <p:spPr>
          <a:xfrm>
            <a:off x="457200" y="6400800"/>
            <a:ext cx="8229600" cy="0"/>
          </a:xfrm>
          <a:prstGeom prst="line">
            <a:avLst/>
          </a:prstGeom>
          <a:ln w="6350">
            <a:solidFill>
              <a:schemeClr val="bg1"/>
            </a:solidFill>
          </a:ln>
        </p:spPr>
      </p:cxnSp>
      <p:pic>
        <p:nvPicPr>
          <p:cNvPr id="11" name="Picture 3" descr="\\.psf\Home\Desktop\GWP_PPT-Handoff_Files_Jeff_12.13\CS6_HandoffFolder\GWP_logo_circl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solidFill>
              </a:defRPr>
            </a:lvl1pPr>
          </a:lstStyle>
          <a:p>
            <a:pPr lvl="0"/>
            <a:r>
              <a:rPr lang="en-US"/>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entered Statement Go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75" y="1416051"/>
            <a:ext cx="7772400" cy="469900"/>
          </a:xfrm>
        </p:spPr>
        <p:txBody>
          <a:bodyPr anchor="b" anchorCtr="1">
            <a:normAutofit/>
          </a:bodyPr>
          <a:lstStyle>
            <a:lvl1pPr algn="ctr">
              <a:defRPr sz="2100" b="1" cap="all"/>
            </a:lvl1pPr>
          </a:lstStyle>
          <a:p>
            <a:r>
              <a:rPr lang="en-US"/>
              <a:t>Click to edit Master title style</a:t>
            </a:r>
          </a:p>
        </p:txBody>
      </p:sp>
      <p:sp>
        <p:nvSpPr>
          <p:cNvPr id="3" name="Text Placeholder 2"/>
          <p:cNvSpPr>
            <a:spLocks noGrp="1"/>
          </p:cNvSpPr>
          <p:nvPr>
            <p:ph type="body" idx="1"/>
          </p:nvPr>
        </p:nvSpPr>
        <p:spPr>
          <a:xfrm>
            <a:off x="714375" y="2468880"/>
            <a:ext cx="7772400" cy="1500187"/>
          </a:xfrm>
        </p:spPr>
        <p:txBody>
          <a:bodyPr anchor="t" anchorCtr="1">
            <a:normAutofit/>
          </a:bodyPr>
          <a:lstStyle>
            <a:lvl1pPr marL="0" indent="0" algn="ctr">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sp>
        <p:nvSpPr>
          <p:cNvPr id="9" name="Rectangle 8"/>
          <p:cNvSpPr/>
          <p:nvPr userDrawn="1"/>
        </p:nvSpPr>
        <p:spPr>
          <a:xfrm>
            <a:off x="4449699" y="2118360"/>
            <a:ext cx="301752" cy="91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userDrawn="1"/>
        </p:nvCxnSpPr>
        <p:spPr>
          <a:xfrm>
            <a:off x="457200" y="6400800"/>
            <a:ext cx="82296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3"/>
          </p:nvPr>
        </p:nvSpPr>
        <p:spPr>
          <a:xfrm>
            <a:off x="5943600" y="6528529"/>
            <a:ext cx="2243138" cy="216982"/>
          </a:xfrm>
        </p:spPr>
        <p:txBody>
          <a:bodyPr vert="horz" lIns="91440" tIns="45720" rIns="91440" bIns="45720" rtlCol="0" anchor="ctr">
            <a:spAutoFit/>
          </a:bodyPr>
          <a:lstStyle>
            <a:lvl1pPr>
              <a:defRPr lang="en-US" sz="900" smtClean="0">
                <a:solidFill>
                  <a:schemeClr val="bg1"/>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entered Statement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75" y="1416051"/>
            <a:ext cx="7772400" cy="469900"/>
          </a:xfrm>
        </p:spPr>
        <p:txBody>
          <a:bodyPr anchor="b" anchorCtr="1">
            <a:normAutofit/>
          </a:bodyPr>
          <a:lstStyle>
            <a:lvl1pPr algn="ctr">
              <a:defRPr sz="2100" b="1" cap="all"/>
            </a:lvl1pPr>
          </a:lstStyle>
          <a:p>
            <a:r>
              <a:rPr lang="en-US"/>
              <a:t>Click to edit Master title style</a:t>
            </a:r>
          </a:p>
        </p:txBody>
      </p:sp>
      <p:sp>
        <p:nvSpPr>
          <p:cNvPr id="3" name="Text Placeholder 2"/>
          <p:cNvSpPr>
            <a:spLocks noGrp="1"/>
          </p:cNvSpPr>
          <p:nvPr>
            <p:ph type="body" idx="1"/>
          </p:nvPr>
        </p:nvSpPr>
        <p:spPr>
          <a:xfrm>
            <a:off x="714375" y="2468880"/>
            <a:ext cx="7772400" cy="1500187"/>
          </a:xfrm>
        </p:spPr>
        <p:txBody>
          <a:bodyPr anchor="t" anchorCtr="1">
            <a:normAutofit/>
          </a:bodyPr>
          <a:lstStyle>
            <a:lvl1pPr marL="0" indent="0" algn="ctr">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sp>
        <p:nvSpPr>
          <p:cNvPr id="9" name="Rectangle 8"/>
          <p:cNvSpPr/>
          <p:nvPr userDrawn="1"/>
        </p:nvSpPr>
        <p:spPr>
          <a:xfrm>
            <a:off x="4449699" y="2118360"/>
            <a:ext cx="301752" cy="91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userDrawn="1"/>
        </p:nvCxnSpPr>
        <p:spPr>
          <a:xfrm>
            <a:off x="457200" y="6400800"/>
            <a:ext cx="82296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2"/>
          <p:cNvSpPr>
            <a:spLocks noGrp="1"/>
          </p:cNvSpPr>
          <p:nvPr>
            <p:ph type="dt" sz="half" idx="10"/>
          </p:nvPr>
        </p:nvSpPr>
        <p:spPr>
          <a:xfrm>
            <a:off x="4572000" y="6442075"/>
            <a:ext cx="2042158" cy="365125"/>
          </a:xfrm>
        </p:spPr>
        <p:txBody>
          <a:bodyPr lIns="0" rIns="0"/>
          <a:lstStyle/>
          <a:p>
            <a:endParaRPr lang="en-US" dirty="0">
              <a:solidFill>
                <a:prstClr val="white">
                  <a:lumMod val="50000"/>
                </a:prstClr>
              </a:solidFill>
            </a:endParaRPr>
          </a:p>
        </p:txBody>
      </p:sp>
      <p:sp>
        <p:nvSpPr>
          <p:cNvPr id="13"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smtClean="0">
                <a:solidFill>
                  <a:schemeClr val="bg1"/>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p:spPr>
        <p:txBody>
          <a:bodyPr/>
          <a:lstStyle/>
          <a:p>
            <a:r>
              <a:rPr lang="en-US"/>
              <a:t>Click to edit Master title style</a:t>
            </a:r>
          </a:p>
        </p:txBody>
      </p:sp>
      <p:sp>
        <p:nvSpPr>
          <p:cNvPr id="3" name="Date Placeholder 2"/>
          <p:cNvSpPr>
            <a:spLocks noGrp="1"/>
          </p:cNvSpPr>
          <p:nvPr>
            <p:ph type="dt" sz="half" idx="10"/>
          </p:nvPr>
        </p:nvSpPr>
        <p:spPr>
          <a:xfrm>
            <a:off x="4572000" y="6442075"/>
            <a:ext cx="1371600" cy="365125"/>
          </a:xfrm>
        </p:spPr>
        <p:txBody>
          <a:bodyPr/>
          <a:lstStyle/>
          <a:p>
            <a:endParaRPr lang="en-US" dirty="0">
              <a:solidFill>
                <a:prstClr val="white">
                  <a:lumMod val="50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pic>
        <p:nvPicPr>
          <p:cNvPr id="6"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smtClean="0">
                <a:solidFill>
                  <a:schemeClr val="bg1">
                    <a:lumMod val="50000"/>
                  </a:schemeClr>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plashpage4">
    <p:spTree>
      <p:nvGrpSpPr>
        <p:cNvPr id="1" name=""/>
        <p:cNvGrpSpPr/>
        <p:nvPr/>
      </p:nvGrpSpPr>
      <p:grpSpPr>
        <a:xfrm>
          <a:off x="0" y="0"/>
          <a:ext cx="0" cy="0"/>
          <a:chOff x="0" y="0"/>
          <a:chExt cx="0" cy="0"/>
        </a:xfrm>
      </p:grpSpPr>
      <p:pic>
        <p:nvPicPr>
          <p:cNvPr id="5123" name="Picture 3" descr="\\.psf\Home\Desktop\GWP_PPT-Handoff_Files_Jeff_12.13\CS6_HandoffFolder\GWP_background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7775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sf\Home\Desktop\GWP_PPT-Handoff_Files_Jeff_12.13\CS6_HandoffFolder\GWP_tagline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875" y="5229225"/>
            <a:ext cx="3479044" cy="9934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p:spPr>
        <p:txBody>
          <a:bodyPr/>
          <a:lstStyle/>
          <a:p>
            <a:r>
              <a:rPr lang="en-US"/>
              <a:t>Click to edit Master title style</a:t>
            </a:r>
          </a:p>
        </p:txBody>
      </p:sp>
      <p:sp>
        <p:nvSpPr>
          <p:cNvPr id="3" name="Content Placeholder 2"/>
          <p:cNvSpPr>
            <a:spLocks noGrp="1"/>
          </p:cNvSpPr>
          <p:nvPr>
            <p:ph idx="1"/>
          </p:nvPr>
        </p:nvSpPr>
        <p:spPr/>
        <p:txBody>
          <a:bodyPr/>
          <a:lstStyle>
            <a:lvl2pPr marL="0" indent="0">
              <a:buFontTx/>
              <a:buNone/>
              <a:defRPr/>
            </a:lvl2pPr>
            <a:lvl3pPr marL="171450" indent="-171450">
              <a:defRPr/>
            </a:lvl3pPr>
            <a:lvl4pPr marL="400050" indent="-171450">
              <a:defRPr/>
            </a:lvl4pPr>
            <a:lvl5pPr marL="628650" indent="-1714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442075"/>
            <a:ext cx="1371600" cy="365125"/>
          </a:xfrm>
        </p:spPr>
        <p:txBody>
          <a:body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4"/>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vert="horz" lIns="0" tIns="0" rIns="0" bIns="0" rtlCol="0">
            <a:normAutofit/>
          </a:bodyPr>
          <a:lstStyle>
            <a:lvl1pPr>
              <a:defRPr lang="en-US" smtClean="0">
                <a:solidFill>
                  <a:schemeClr val="tx1"/>
                </a:solidFill>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lvl="0"/>
            <a:r>
              <a:rPr lang="en-US"/>
              <a:t>Click to edit Master text styles</a:t>
            </a:r>
          </a:p>
          <a:p>
            <a:pPr marL="0" lvl="1" indent="0">
              <a:buFontTx/>
              <a:buNone/>
            </a:pPr>
            <a:r>
              <a:rPr lang="en-US"/>
              <a:t>Second level</a:t>
            </a:r>
          </a:p>
          <a:p>
            <a:pPr marL="171450" lvl="2"/>
            <a:r>
              <a:rPr lang="en-US"/>
              <a:t>Third level</a:t>
            </a:r>
          </a:p>
          <a:p>
            <a:pPr marL="400050" lvl="3"/>
            <a:r>
              <a:rPr lang="en-US"/>
              <a:t>Fourth level</a:t>
            </a:r>
          </a:p>
          <a:p>
            <a:pPr marL="628650" lvl="4"/>
            <a:r>
              <a:rPr lang="en-US"/>
              <a:t>Fifth level</a:t>
            </a:r>
          </a:p>
        </p:txBody>
      </p:sp>
      <p:sp>
        <p:nvSpPr>
          <p:cNvPr id="4" name="Content Placeholder 3"/>
          <p:cNvSpPr>
            <a:spLocks noGrp="1"/>
          </p:cNvSpPr>
          <p:nvPr>
            <p:ph sz="half" idx="2"/>
          </p:nvPr>
        </p:nvSpPr>
        <p:spPr>
          <a:xfrm>
            <a:off x="4648200" y="1600200"/>
            <a:ext cx="4038600" cy="4525963"/>
          </a:xfrm>
        </p:spPr>
        <p:txBody>
          <a:bodyPr vert="horz" lIns="0" tIns="0" rIns="0" bIns="0" rtlCol="0">
            <a:normAutofit/>
          </a:bodyPr>
          <a:lstStyle>
            <a:lvl1pPr>
              <a:defRPr lang="en-US" smtClean="0">
                <a:solidFill>
                  <a:schemeClr val="tx1"/>
                </a:solidFill>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lvl="0"/>
            <a:r>
              <a:rPr lang="en-US"/>
              <a:t>Click to edit Master text styles</a:t>
            </a:r>
          </a:p>
          <a:p>
            <a:pPr marL="0" lvl="1" indent="0">
              <a:buFontTx/>
              <a:buNone/>
            </a:pPr>
            <a:r>
              <a:rPr lang="en-US"/>
              <a:t>Second level</a:t>
            </a:r>
          </a:p>
          <a:p>
            <a:pPr marL="171450" lvl="2"/>
            <a:r>
              <a:rPr lang="en-US"/>
              <a:t>Third level</a:t>
            </a:r>
          </a:p>
          <a:p>
            <a:pPr marL="400050" lvl="3"/>
            <a:r>
              <a:rPr lang="en-US"/>
              <a:t>Fourth level</a:t>
            </a:r>
          </a:p>
          <a:p>
            <a:pPr marL="628650" lvl="4"/>
            <a:r>
              <a:rPr lang="en-US"/>
              <a:t>Fifth level</a:t>
            </a:r>
          </a:p>
        </p:txBody>
      </p:sp>
      <p:sp>
        <p:nvSpPr>
          <p:cNvPr id="5" name="Date Placeholder 4"/>
          <p:cNvSpPr>
            <a:spLocks noGrp="1"/>
          </p:cNvSpPr>
          <p:nvPr>
            <p:ph type="dt" sz="half" idx="10"/>
          </p:nvPr>
        </p:nvSpPr>
        <p:spPr>
          <a:xfrm>
            <a:off x="4572000" y="6442075"/>
            <a:ext cx="1371600" cy="365125"/>
          </a:xfrm>
        </p:spPr>
        <p:txBody>
          <a:bodyPr/>
          <a:lstStyle/>
          <a:p>
            <a:endParaRPr lang="en-US" dirty="0">
              <a:solidFill>
                <a:prstClr val="white">
                  <a:lumMod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pic>
        <p:nvPicPr>
          <p:cNvPr id="8"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cxnSp>
        <p:nvCxnSpPr>
          <p:cNvPr id="12" name="Straight Connector 11"/>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0" y="6442075"/>
            <a:ext cx="1371599" cy="365125"/>
          </a:xfrm>
        </p:spPr>
        <p:txBody>
          <a:bodyPr/>
          <a:lstStyle/>
          <a:p>
            <a:endParaRPr lang="en-US" dirty="0">
              <a:solidFill>
                <a:prstClr val="white">
                  <a:lumMod val="50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pic>
        <p:nvPicPr>
          <p:cNvPr id="6"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Intro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6775"/>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2286000"/>
            <a:ext cx="7772400" cy="3944938"/>
          </a:xfrm>
        </p:spPr>
        <p:txBody>
          <a:bodyPr/>
          <a:lstStyle>
            <a:lvl1pPr>
              <a:spcBef>
                <a:spcPts val="1800"/>
              </a:spcBef>
              <a:defRPr>
                <a:solidFill>
                  <a:schemeClr val="tx1"/>
                </a:solidFill>
              </a:defRPr>
            </a:lvl1pPr>
            <a:lvl2pPr marL="0" indent="0">
              <a:spcBef>
                <a:spcPts val="1000"/>
              </a:spcBef>
              <a:buNone/>
              <a:defRPr>
                <a:solidFill>
                  <a:schemeClr val="tx1"/>
                </a:solidFill>
              </a:defRPr>
            </a:lvl2pPr>
            <a:lvl3pPr marL="171450" indent="-171450">
              <a:spcBef>
                <a:spcPts val="800"/>
              </a:spcBef>
              <a:defRPr>
                <a:solidFill>
                  <a:schemeClr val="tx1"/>
                </a:solidFill>
              </a:defRPr>
            </a:lvl3pPr>
            <a:lvl4pPr marL="400050" indent="-171450">
              <a:defRPr>
                <a:solidFill>
                  <a:schemeClr val="tx1"/>
                </a:solidFill>
              </a:defRPr>
            </a:lvl4pPr>
            <a:lvl5pPr marL="628650" indent="-17145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442075"/>
            <a:ext cx="1371600" cy="365125"/>
          </a:xfrm>
        </p:spPr>
        <p:txBody>
          <a:body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181356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entered Statement White">
    <p:spTree>
      <p:nvGrpSpPr>
        <p:cNvPr id="1" name=""/>
        <p:cNvGrpSpPr/>
        <p:nvPr/>
      </p:nvGrpSpPr>
      <p:grpSpPr>
        <a:xfrm>
          <a:off x="0" y="0"/>
          <a:ext cx="0" cy="0"/>
          <a:chOff x="0" y="0"/>
          <a:chExt cx="0" cy="0"/>
        </a:xfrm>
      </p:grpSpPr>
      <p:sp>
        <p:nvSpPr>
          <p:cNvPr id="2" name="Title 1"/>
          <p:cNvSpPr>
            <a:spLocks noGrp="1"/>
          </p:cNvSpPr>
          <p:nvPr>
            <p:ph type="title"/>
          </p:nvPr>
        </p:nvSpPr>
        <p:spPr>
          <a:xfrm>
            <a:off x="714375" y="1416051"/>
            <a:ext cx="7772400" cy="469900"/>
          </a:xfrm>
        </p:spPr>
        <p:txBody>
          <a:bodyPr anchor="b" anchorCtr="1">
            <a:normAutofit/>
          </a:bodyPr>
          <a:lstStyle>
            <a:lvl1pPr algn="ctr">
              <a:defRPr sz="21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14375" y="2468880"/>
            <a:ext cx="7772400" cy="1500187"/>
          </a:xfrm>
        </p:spPr>
        <p:txBody>
          <a:bodyPr anchor="t" anchorCtr="1">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0" y="6442075"/>
            <a:ext cx="1371600" cy="365125"/>
          </a:xfrm>
        </p:spPr>
        <p:txBody>
          <a:body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sp>
        <p:nvSpPr>
          <p:cNvPr id="9" name="Rectangle 8"/>
          <p:cNvSpPr/>
          <p:nvPr userDrawn="1"/>
        </p:nvSpPr>
        <p:spPr>
          <a:xfrm>
            <a:off x="4449699" y="211836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1F20"/>
              </a:solidFill>
            </a:endParaRPr>
          </a:p>
        </p:txBody>
      </p:sp>
      <p:cxnSp>
        <p:nvCxnSpPr>
          <p:cNvPr id="10" name="Straight Connector 9"/>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with Images">
    <p:spTree>
      <p:nvGrpSpPr>
        <p:cNvPr id="1" name=""/>
        <p:cNvGrpSpPr/>
        <p:nvPr/>
      </p:nvGrpSpPr>
      <p:grpSpPr>
        <a:xfrm>
          <a:off x="0" y="0"/>
          <a:ext cx="0" cy="0"/>
          <a:chOff x="0" y="0"/>
          <a:chExt cx="0" cy="0"/>
        </a:xfrm>
      </p:grpSpPr>
      <p:sp>
        <p:nvSpPr>
          <p:cNvPr id="19" name="Content Placeholder 2"/>
          <p:cNvSpPr>
            <a:spLocks noGrp="1"/>
          </p:cNvSpPr>
          <p:nvPr>
            <p:ph idx="16"/>
          </p:nvPr>
        </p:nvSpPr>
        <p:spPr>
          <a:xfrm>
            <a:off x="914400" y="2809874"/>
            <a:ext cx="7772400" cy="3421063"/>
          </a:xfrm>
        </p:spPr>
        <p:txBody>
          <a:bodyPr/>
          <a:lstStyle>
            <a:lvl1pPr>
              <a:spcBef>
                <a:spcPts val="1800"/>
              </a:spcBef>
              <a:defRPr>
                <a:solidFill>
                  <a:schemeClr val="tx1"/>
                </a:solidFill>
              </a:defRPr>
            </a:lvl1pPr>
            <a:lvl2pPr marL="0" indent="0">
              <a:spcBef>
                <a:spcPts val="1000"/>
              </a:spcBef>
              <a:buNone/>
              <a:defRPr>
                <a:solidFill>
                  <a:schemeClr val="tx1"/>
                </a:solidFill>
              </a:defRPr>
            </a:lvl2pPr>
            <a:lvl3pPr marL="171450" indent="-171450">
              <a:spcBef>
                <a:spcPts val="800"/>
              </a:spcBef>
              <a:buClr>
                <a:schemeClr val="accent1"/>
              </a:buClr>
              <a:buSzPct val="125000"/>
              <a:defRPr>
                <a:solidFill>
                  <a:schemeClr val="tx1"/>
                </a:solidFill>
              </a:defRPr>
            </a:lvl3pPr>
            <a:lvl4pPr marL="400050" indent="-171450">
              <a:buClr>
                <a:schemeClr val="bg2"/>
              </a:buClr>
              <a:defRPr>
                <a:solidFill>
                  <a:schemeClr val="tx1"/>
                </a:solidFill>
              </a:defRPr>
            </a:lvl4pPr>
            <a:lvl5pPr marL="628650" indent="-171450">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442075"/>
            <a:ext cx="1371600" cy="365125"/>
          </a:xfrm>
        </p:spPr>
        <p:txBody>
          <a:bodyPr/>
          <a:lstStyle>
            <a:lvl1pPr>
              <a:defRPr>
                <a:solidFill>
                  <a:schemeClr val="bg1">
                    <a:lumMod val="50000"/>
                  </a:schemeClr>
                </a:solidFill>
              </a:defRPr>
            </a:lvl1p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cxnSp>
        <p:nvCxnSpPr>
          <p:cNvPr id="8" name="Straight Connector 7"/>
          <p:cNvCxnSpPr/>
          <p:nvPr userDrawn="1"/>
        </p:nvCxnSpPr>
        <p:spPr>
          <a:xfrm>
            <a:off x="457200" y="6400800"/>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82" y="566928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228600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Picture Placeholder 15"/>
          <p:cNvSpPr>
            <a:spLocks noGrp="1"/>
          </p:cNvSpPr>
          <p:nvPr>
            <p:ph type="pic" sz="quarter" idx="13"/>
          </p:nvPr>
        </p:nvSpPr>
        <p:spPr>
          <a:xfrm>
            <a:off x="-9525" y="0"/>
            <a:ext cx="3054096" cy="1645920"/>
          </a:xfrm>
        </p:spPr>
        <p:txBody>
          <a:bodyPr/>
          <a:lstStyle/>
          <a:p>
            <a:endParaRPr lang="en-US" dirty="0"/>
          </a:p>
        </p:txBody>
      </p:sp>
      <p:sp>
        <p:nvSpPr>
          <p:cNvPr id="17" name="Picture Placeholder 15"/>
          <p:cNvSpPr>
            <a:spLocks noGrp="1"/>
          </p:cNvSpPr>
          <p:nvPr>
            <p:ph type="pic" sz="quarter" idx="14"/>
          </p:nvPr>
        </p:nvSpPr>
        <p:spPr>
          <a:xfrm>
            <a:off x="3048000" y="0"/>
            <a:ext cx="3054096" cy="1645920"/>
          </a:xfrm>
        </p:spPr>
        <p:txBody>
          <a:bodyPr/>
          <a:lstStyle/>
          <a:p>
            <a:endParaRPr lang="en-US" dirty="0"/>
          </a:p>
        </p:txBody>
      </p:sp>
      <p:sp>
        <p:nvSpPr>
          <p:cNvPr id="18" name="Picture Placeholder 15"/>
          <p:cNvSpPr>
            <a:spLocks noGrp="1"/>
          </p:cNvSpPr>
          <p:nvPr>
            <p:ph type="pic" sz="quarter" idx="15"/>
          </p:nvPr>
        </p:nvSpPr>
        <p:spPr>
          <a:xfrm>
            <a:off x="6089904" y="0"/>
            <a:ext cx="3054096" cy="1645920"/>
          </a:xfrm>
        </p:spPr>
        <p:txBody>
          <a:bodyPr/>
          <a:lstStyle/>
          <a:p>
            <a:endParaRPr lang="en-US" dirty="0"/>
          </a:p>
        </p:txBody>
      </p:sp>
      <p:grpSp>
        <p:nvGrpSpPr>
          <p:cNvPr id="15" name="Group 14"/>
          <p:cNvGrpSpPr/>
          <p:nvPr userDrawn="1"/>
        </p:nvGrpSpPr>
        <p:grpSpPr>
          <a:xfrm>
            <a:off x="1704" y="1645920"/>
            <a:ext cx="9144000" cy="91440"/>
            <a:chOff x="4387116" y="5993130"/>
            <a:chExt cx="903169" cy="91440"/>
          </a:xfrm>
        </p:grpSpPr>
        <p:sp>
          <p:nvSpPr>
            <p:cNvPr id="12" name="Rectangle 11"/>
            <p:cNvSpPr/>
            <p:nvPr userDrawn="1"/>
          </p:nvSpPr>
          <p:spPr>
            <a:xfrm>
              <a:off x="4687824" y="5993130"/>
              <a:ext cx="3017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4988533" y="5993130"/>
              <a:ext cx="30175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4387116" y="5993130"/>
              <a:ext cx="3017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0" name="Text Placeholder 7"/>
          <p:cNvSpPr>
            <a:spLocks noGrp="1"/>
          </p:cNvSpPr>
          <p:nvPr>
            <p:ph type="body" sz="quarter" idx="17"/>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50332" cy="866775"/>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2286000"/>
            <a:ext cx="3648075" cy="3944938"/>
          </a:xfrm>
        </p:spPr>
        <p:txBody>
          <a:bodyPr rIns="182880"/>
          <a:lstStyle>
            <a:lvl1pPr>
              <a:spcBef>
                <a:spcPts val="1800"/>
              </a:spcBef>
              <a:defRPr>
                <a:solidFill>
                  <a:schemeClr val="accent1"/>
                </a:solidFill>
              </a:defRPr>
            </a:lvl1pPr>
            <a:lvl2pPr marL="0" indent="0">
              <a:spcBef>
                <a:spcPts val="1000"/>
              </a:spcBef>
              <a:buNone/>
              <a:defRPr>
                <a:solidFill>
                  <a:schemeClr val="bg2"/>
                </a:solidFill>
              </a:defRPr>
            </a:lvl2pPr>
            <a:lvl3pPr marL="171450" indent="-171450">
              <a:spcBef>
                <a:spcPts val="800"/>
              </a:spcBef>
              <a:buClr>
                <a:schemeClr val="accent1"/>
              </a:buClr>
              <a:buSzPct val="125000"/>
              <a:defRPr sz="1200">
                <a:solidFill>
                  <a:schemeClr val="bg2"/>
                </a:solidFill>
              </a:defRPr>
            </a:lvl3pPr>
            <a:lvl4pPr marL="400050" indent="-171450">
              <a:buClr>
                <a:schemeClr val="bg2"/>
              </a:buClr>
              <a:defRPr sz="1200">
                <a:solidFill>
                  <a:schemeClr val="bg2"/>
                </a:solidFill>
              </a:defRPr>
            </a:lvl4pPr>
            <a:lvl5pPr marL="628650" indent="-171450">
              <a:buClr>
                <a:schemeClr val="accent1"/>
              </a:buClr>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442075"/>
            <a:ext cx="1371600" cy="365125"/>
          </a:xfrm>
        </p:spPr>
        <p:txBody>
          <a:bodyPr/>
          <a:lstStyle>
            <a:lvl1pPr>
              <a:defRPr>
                <a:solidFill>
                  <a:schemeClr val="bg1">
                    <a:lumMod val="50000"/>
                  </a:schemeClr>
                </a:solidFill>
              </a:defRPr>
            </a:lvl1p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cxnSp>
        <p:nvCxnSpPr>
          <p:cNvPr id="8" name="Straight Connector 7"/>
          <p:cNvCxnSpPr/>
          <p:nvPr userDrawn="1"/>
        </p:nvCxnSpPr>
        <p:spPr>
          <a:xfrm>
            <a:off x="457200" y="6400800"/>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181356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userDrawn="1"/>
        </p:nvCxnSpPr>
        <p:spPr>
          <a:xfrm>
            <a:off x="457200" y="1078992"/>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Picture Placeholder 15"/>
          <p:cNvSpPr>
            <a:spLocks noGrp="1"/>
          </p:cNvSpPr>
          <p:nvPr>
            <p:ph type="pic" sz="quarter" idx="13"/>
          </p:nvPr>
        </p:nvSpPr>
        <p:spPr>
          <a:xfrm>
            <a:off x="4867275" y="1809750"/>
            <a:ext cx="3819525" cy="2657475"/>
          </a:xfrm>
          <a:solidFill>
            <a:schemeClr val="bg1"/>
          </a:solidFill>
          <a:ln w="12700">
            <a:solidFill>
              <a:schemeClr val="tx1"/>
            </a:solidFill>
          </a:ln>
          <a:effectLst>
            <a:outerShdw dist="254000" dir="8100000" algn="tr" rotWithShape="0">
              <a:schemeClr val="tx1"/>
            </a:outerShdw>
          </a:effectLst>
        </p:spPr>
        <p:txBody>
          <a:bodyPr/>
          <a:lstStyle/>
          <a:p>
            <a:endParaRPr lang="en-US" dirty="0"/>
          </a:p>
        </p:txBody>
      </p:sp>
      <p:sp>
        <p:nvSpPr>
          <p:cNvPr id="12" name="Text Placeholder 7"/>
          <p:cNvSpPr>
            <a:spLocks noGrp="1"/>
          </p:cNvSpPr>
          <p:nvPr>
            <p:ph type="body" sz="quarter" idx="14"/>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entered Statement">
    <p:bg>
      <p:bgPr>
        <a:solidFill>
          <a:schemeClr val="accent2">
            <a:lumMod val="75000"/>
          </a:schemeClr>
        </a:solidFill>
        <a:effectLst/>
      </p:bgPr>
    </p:bg>
    <p:spTree>
      <p:nvGrpSpPr>
        <p:cNvPr id="1" name=""/>
        <p:cNvGrpSpPr/>
        <p:nvPr/>
      </p:nvGrpSpPr>
      <p:grpSpPr>
        <a:xfrm>
          <a:off x="0" y="0"/>
          <a:ext cx="0" cy="0"/>
          <a:chOff x="0" y="0"/>
          <a:chExt cx="0" cy="0"/>
        </a:xfrm>
      </p:grpSpPr>
      <p:pic>
        <p:nvPicPr>
          <p:cNvPr id="1026" name="Picture 2" descr="\\.psf\Home\Desktop\GWP_PPT-Handoff_Files_Jeff_12.13\Photography\JPG\COLOR FULL BLEED\GWP-PPT-PhotographyA-FULLBLEED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14375" y="1416051"/>
            <a:ext cx="7772400" cy="469900"/>
          </a:xfrm>
        </p:spPr>
        <p:txBody>
          <a:bodyPr anchor="b" anchorCtr="1">
            <a:normAutofit/>
          </a:bodyPr>
          <a:lstStyle>
            <a:lvl1pPr algn="ctr">
              <a:defRPr sz="2100" b="1" cap="all"/>
            </a:lvl1pPr>
          </a:lstStyle>
          <a:p>
            <a:r>
              <a:rPr lang="en-US"/>
              <a:t>Click to edit Master title style</a:t>
            </a:r>
          </a:p>
        </p:txBody>
      </p:sp>
      <p:sp>
        <p:nvSpPr>
          <p:cNvPr id="3" name="Text Placeholder 2"/>
          <p:cNvSpPr>
            <a:spLocks noGrp="1"/>
          </p:cNvSpPr>
          <p:nvPr>
            <p:ph type="body" idx="1"/>
          </p:nvPr>
        </p:nvSpPr>
        <p:spPr>
          <a:xfrm>
            <a:off x="714375" y="2468880"/>
            <a:ext cx="7772400" cy="1500187"/>
          </a:xfrm>
        </p:spPr>
        <p:txBody>
          <a:bodyPr anchor="t" anchorCtr="1">
            <a:normAutofit/>
          </a:bodyPr>
          <a:lstStyle>
            <a:lvl1pPr marL="0" indent="0" algn="ctr">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0" y="6448181"/>
            <a:ext cx="1371600" cy="365125"/>
          </a:xfrm>
        </p:spPr>
        <p:txBody>
          <a:body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sp>
        <p:nvSpPr>
          <p:cNvPr id="9" name="Rectangle 8"/>
          <p:cNvSpPr/>
          <p:nvPr userDrawn="1"/>
        </p:nvSpPr>
        <p:spPr>
          <a:xfrm>
            <a:off x="4449699" y="2118360"/>
            <a:ext cx="301752" cy="91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userDrawn="1"/>
        </p:nvCxnSpPr>
        <p:spPr>
          <a:xfrm>
            <a:off x="457200" y="6400800"/>
            <a:ext cx="8229600" cy="0"/>
          </a:xfrm>
          <a:prstGeom prst="line">
            <a:avLst/>
          </a:prstGeom>
          <a:ln w="6350">
            <a:solidFill>
              <a:schemeClr val="bg1"/>
            </a:solidFill>
          </a:ln>
        </p:spPr>
      </p:cxnSp>
      <p:pic>
        <p:nvPicPr>
          <p:cNvPr id="11" name="Picture 3" descr="\\.psf\Home\Desktop\GWP_PPT-Handoff_Files_Jeff_12.13\CS6_HandoffFolder\GWP_logo_circl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solidFill>
              </a:defRPr>
            </a:lvl1pPr>
          </a:lstStyle>
          <a:p>
            <a:pPr lvl="0"/>
            <a:r>
              <a:rPr lang="en-US"/>
              <a:t>Click to edit Master text styles</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entered Statement Go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75" y="1416051"/>
            <a:ext cx="7772400" cy="469900"/>
          </a:xfrm>
        </p:spPr>
        <p:txBody>
          <a:bodyPr anchor="b" anchorCtr="1">
            <a:normAutofit/>
          </a:bodyPr>
          <a:lstStyle>
            <a:lvl1pPr algn="ctr">
              <a:defRPr sz="2100" b="1" cap="all"/>
            </a:lvl1pPr>
          </a:lstStyle>
          <a:p>
            <a:r>
              <a:rPr lang="en-US"/>
              <a:t>Click to edit Master title style</a:t>
            </a:r>
          </a:p>
        </p:txBody>
      </p:sp>
      <p:sp>
        <p:nvSpPr>
          <p:cNvPr id="3" name="Text Placeholder 2"/>
          <p:cNvSpPr>
            <a:spLocks noGrp="1"/>
          </p:cNvSpPr>
          <p:nvPr>
            <p:ph type="body" idx="1"/>
          </p:nvPr>
        </p:nvSpPr>
        <p:spPr>
          <a:xfrm>
            <a:off x="714375" y="2468880"/>
            <a:ext cx="7772400" cy="1500187"/>
          </a:xfrm>
        </p:spPr>
        <p:txBody>
          <a:bodyPr anchor="t" anchorCtr="1">
            <a:normAutofit/>
          </a:bodyPr>
          <a:lstStyle>
            <a:lvl1pPr marL="0" indent="0" algn="ctr">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sp>
        <p:nvSpPr>
          <p:cNvPr id="9" name="Rectangle 8"/>
          <p:cNvSpPr/>
          <p:nvPr userDrawn="1"/>
        </p:nvSpPr>
        <p:spPr>
          <a:xfrm>
            <a:off x="4449699" y="2118360"/>
            <a:ext cx="301752" cy="91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userDrawn="1"/>
        </p:nvCxnSpPr>
        <p:spPr>
          <a:xfrm>
            <a:off x="457200" y="6400800"/>
            <a:ext cx="82296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3"/>
          </p:nvPr>
        </p:nvSpPr>
        <p:spPr>
          <a:xfrm>
            <a:off x="5943600" y="6528529"/>
            <a:ext cx="2243138" cy="216982"/>
          </a:xfrm>
        </p:spPr>
        <p:txBody>
          <a:bodyPr vert="horz" lIns="91440" tIns="45720" rIns="91440" bIns="45720" rtlCol="0" anchor="ctr">
            <a:spAutoFit/>
          </a:bodyPr>
          <a:lstStyle>
            <a:lvl1pPr>
              <a:defRPr lang="en-US" sz="900" smtClean="0">
                <a:solidFill>
                  <a:schemeClr val="bg1"/>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a:t>Click to edit Master text styles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entered Statement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75" y="1416051"/>
            <a:ext cx="7772400" cy="469900"/>
          </a:xfrm>
        </p:spPr>
        <p:txBody>
          <a:bodyPr anchor="b" anchorCtr="1">
            <a:normAutofit/>
          </a:bodyPr>
          <a:lstStyle>
            <a:lvl1pPr algn="ctr">
              <a:defRPr sz="2100" b="1" cap="all"/>
            </a:lvl1pPr>
          </a:lstStyle>
          <a:p>
            <a:r>
              <a:rPr lang="en-US"/>
              <a:t>Click to edit Master title style</a:t>
            </a:r>
          </a:p>
        </p:txBody>
      </p:sp>
      <p:sp>
        <p:nvSpPr>
          <p:cNvPr id="3" name="Text Placeholder 2"/>
          <p:cNvSpPr>
            <a:spLocks noGrp="1"/>
          </p:cNvSpPr>
          <p:nvPr>
            <p:ph type="body" idx="1"/>
          </p:nvPr>
        </p:nvSpPr>
        <p:spPr>
          <a:xfrm>
            <a:off x="714375" y="2468880"/>
            <a:ext cx="7772400" cy="1500187"/>
          </a:xfrm>
        </p:spPr>
        <p:txBody>
          <a:bodyPr anchor="t" anchorCtr="1">
            <a:normAutofit/>
          </a:bodyPr>
          <a:lstStyle>
            <a:lvl1pPr marL="0" indent="0" algn="ctr">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sp>
        <p:nvSpPr>
          <p:cNvPr id="9" name="Rectangle 8"/>
          <p:cNvSpPr/>
          <p:nvPr userDrawn="1"/>
        </p:nvSpPr>
        <p:spPr>
          <a:xfrm>
            <a:off x="4449699" y="2118360"/>
            <a:ext cx="301752" cy="91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userDrawn="1"/>
        </p:nvCxnSpPr>
        <p:spPr>
          <a:xfrm>
            <a:off x="457200" y="6400800"/>
            <a:ext cx="82296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2"/>
          <p:cNvSpPr>
            <a:spLocks noGrp="1"/>
          </p:cNvSpPr>
          <p:nvPr>
            <p:ph type="dt" sz="half" idx="10"/>
          </p:nvPr>
        </p:nvSpPr>
        <p:spPr>
          <a:xfrm>
            <a:off x="4572000" y="6442075"/>
            <a:ext cx="2042158" cy="365125"/>
          </a:xfrm>
        </p:spPr>
        <p:txBody>
          <a:bodyPr lIns="0" rIns="0"/>
          <a:lstStyle/>
          <a:p>
            <a:endParaRPr lang="en-US" dirty="0">
              <a:solidFill>
                <a:prstClr val="white">
                  <a:lumMod val="50000"/>
                </a:prstClr>
              </a:solidFill>
            </a:endParaRPr>
          </a:p>
        </p:txBody>
      </p:sp>
      <p:sp>
        <p:nvSpPr>
          <p:cNvPr id="13"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smtClean="0">
                <a:solidFill>
                  <a:schemeClr val="bg1"/>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73375"/>
            <a:ext cx="7494814" cy="1470025"/>
          </a:xfrm>
        </p:spPr>
        <p:txBody>
          <a:bodyPr lIns="0" tIns="0" rIns="0" bIns="0" anchor="b" anchorCtr="0">
            <a:normAutofit/>
          </a:bodyPr>
          <a:lstStyle>
            <a:lvl1pPr>
              <a:defRPr sz="36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5257800"/>
            <a:ext cx="6172200" cy="762000"/>
          </a:xfrm>
        </p:spPr>
        <p:txBody>
          <a:bodyPr lIns="0" tIns="0" rIns="0" bIns="0">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userDrawn="1"/>
        </p:nvSpPr>
        <p:spPr>
          <a:xfrm>
            <a:off x="0" y="0"/>
            <a:ext cx="9144000" cy="1499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14400" y="4775835"/>
            <a:ext cx="301752" cy="91440"/>
          </a:xfrm>
          <a:prstGeom prst="rect">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psf\Home\Desktop\GWP_PPT-Handoff_Files_Jeff_12.13\CS6_HandoffFolder\GWP_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6775" y="151676"/>
            <a:ext cx="7315200" cy="106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9027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p:spPr>
        <p:txBody>
          <a:bodyPr/>
          <a:lstStyle/>
          <a:p>
            <a:r>
              <a:rPr lang="en-US"/>
              <a:t>Click to edit Master title style</a:t>
            </a:r>
          </a:p>
        </p:txBody>
      </p:sp>
      <p:sp>
        <p:nvSpPr>
          <p:cNvPr id="3" name="Date Placeholder 2"/>
          <p:cNvSpPr>
            <a:spLocks noGrp="1"/>
          </p:cNvSpPr>
          <p:nvPr>
            <p:ph type="dt" sz="half" idx="10"/>
          </p:nvPr>
        </p:nvSpPr>
        <p:spPr>
          <a:xfrm>
            <a:off x="4572000" y="6442075"/>
            <a:ext cx="1371600" cy="365125"/>
          </a:xfrm>
        </p:spPr>
        <p:txBody>
          <a:bodyPr/>
          <a:lstStyle/>
          <a:p>
            <a:endParaRPr lang="en-US" dirty="0">
              <a:solidFill>
                <a:prstClr val="white">
                  <a:lumMod val="50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pic>
        <p:nvPicPr>
          <p:cNvPr id="6"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smtClean="0">
                <a:solidFill>
                  <a:schemeClr val="bg1">
                    <a:lumMod val="50000"/>
                  </a:schemeClr>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9030047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p:spPr>
        <p:txBody>
          <a:bodyPr/>
          <a:lstStyle/>
          <a:p>
            <a:r>
              <a:rPr lang="en-US"/>
              <a:t>Click to edit Master title style</a:t>
            </a:r>
          </a:p>
        </p:txBody>
      </p:sp>
      <p:sp>
        <p:nvSpPr>
          <p:cNvPr id="3" name="Content Placeholder 2"/>
          <p:cNvSpPr>
            <a:spLocks noGrp="1"/>
          </p:cNvSpPr>
          <p:nvPr>
            <p:ph idx="1"/>
          </p:nvPr>
        </p:nvSpPr>
        <p:spPr/>
        <p:txBody>
          <a:bodyPr/>
          <a:lstStyle>
            <a:lvl2pPr marL="0" indent="0">
              <a:buFontTx/>
              <a:buNone/>
              <a:defRPr/>
            </a:lvl2pPr>
            <a:lvl3pPr marL="171450" indent="-171450">
              <a:defRPr/>
            </a:lvl3pPr>
            <a:lvl4pPr marL="400050" indent="-171450">
              <a:defRPr/>
            </a:lvl4pPr>
            <a:lvl5pPr marL="628650"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0" y="6442075"/>
            <a:ext cx="1371600" cy="365125"/>
          </a:xfrm>
        </p:spPr>
        <p:txBody>
          <a:body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4"/>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39361514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vert="horz" lIns="0" tIns="0" rIns="0" bIns="0" rtlCol="0">
            <a:normAutofit/>
          </a:bodyPr>
          <a:lstStyle>
            <a:lvl1pPr>
              <a:defRPr lang="en-US" smtClean="0">
                <a:solidFill>
                  <a:schemeClr val="tx1"/>
                </a:solidFill>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lvl="0"/>
            <a:r>
              <a:rPr lang="en-US"/>
              <a:t>Click to edit Master text styles</a:t>
            </a:r>
          </a:p>
          <a:p>
            <a:pPr marL="0" lvl="1" indent="0">
              <a:buFontTx/>
              <a:buNone/>
            </a:pPr>
            <a:r>
              <a:rPr lang="en-US"/>
              <a:t>Second level</a:t>
            </a:r>
          </a:p>
          <a:p>
            <a:pPr marL="171450" lvl="2"/>
            <a:r>
              <a:rPr lang="en-US"/>
              <a:t>Third level</a:t>
            </a:r>
          </a:p>
          <a:p>
            <a:pPr marL="400050" lvl="3"/>
            <a:r>
              <a:rPr lang="en-US"/>
              <a:t>Fourth level</a:t>
            </a:r>
          </a:p>
          <a:p>
            <a:pPr marL="628650" lvl="4"/>
            <a:r>
              <a:rPr lang="en-US"/>
              <a:t>Fifth level</a:t>
            </a:r>
          </a:p>
        </p:txBody>
      </p:sp>
      <p:sp>
        <p:nvSpPr>
          <p:cNvPr id="4" name="Content Placeholder 3"/>
          <p:cNvSpPr>
            <a:spLocks noGrp="1"/>
          </p:cNvSpPr>
          <p:nvPr>
            <p:ph sz="half" idx="2"/>
          </p:nvPr>
        </p:nvSpPr>
        <p:spPr>
          <a:xfrm>
            <a:off x="4648200" y="1600200"/>
            <a:ext cx="4038600" cy="4525963"/>
          </a:xfrm>
        </p:spPr>
        <p:txBody>
          <a:bodyPr vert="horz" lIns="0" tIns="0" rIns="0" bIns="0" rtlCol="0">
            <a:normAutofit/>
          </a:bodyPr>
          <a:lstStyle>
            <a:lvl1pPr>
              <a:defRPr lang="en-US" smtClean="0">
                <a:solidFill>
                  <a:schemeClr val="tx1"/>
                </a:solidFill>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lvl="0"/>
            <a:r>
              <a:rPr lang="en-US"/>
              <a:t>Click to edit Master text styles</a:t>
            </a:r>
          </a:p>
          <a:p>
            <a:pPr marL="0" lvl="1" indent="0">
              <a:buFontTx/>
              <a:buNone/>
            </a:pPr>
            <a:r>
              <a:rPr lang="en-US"/>
              <a:t>Second level</a:t>
            </a:r>
          </a:p>
          <a:p>
            <a:pPr marL="171450" lvl="2"/>
            <a:r>
              <a:rPr lang="en-US"/>
              <a:t>Third level</a:t>
            </a:r>
          </a:p>
          <a:p>
            <a:pPr marL="400050" lvl="3"/>
            <a:r>
              <a:rPr lang="en-US"/>
              <a:t>Fourth level</a:t>
            </a:r>
          </a:p>
          <a:p>
            <a:pPr marL="628650" lvl="4"/>
            <a:r>
              <a:rPr lang="en-US"/>
              <a:t>Fifth level</a:t>
            </a:r>
          </a:p>
        </p:txBody>
      </p:sp>
      <p:sp>
        <p:nvSpPr>
          <p:cNvPr id="5" name="Date Placeholder 4"/>
          <p:cNvSpPr>
            <a:spLocks noGrp="1"/>
          </p:cNvSpPr>
          <p:nvPr>
            <p:ph type="dt" sz="half" idx="10"/>
          </p:nvPr>
        </p:nvSpPr>
        <p:spPr>
          <a:xfrm>
            <a:off x="4572000" y="6442075"/>
            <a:ext cx="1371600" cy="365125"/>
          </a:xfrm>
        </p:spPr>
        <p:txBody>
          <a:bodyPr/>
          <a:lstStyle/>
          <a:p>
            <a:endParaRPr lang="en-US" dirty="0">
              <a:solidFill>
                <a:prstClr val="white">
                  <a:lumMod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pic>
        <p:nvPicPr>
          <p:cNvPr id="8"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dirty="0"/>
              <a:t>Click to edit Master </a:t>
            </a:r>
            <a:r>
              <a:rPr lang="en-US"/>
              <a:t>text styles</a:t>
            </a:r>
            <a:endParaRPr lang="en-US" dirty="0"/>
          </a:p>
        </p:txBody>
      </p:sp>
      <p:cxnSp>
        <p:nvCxnSpPr>
          <p:cNvPr id="12" name="Straight Connector 11"/>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969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0" y="6442075"/>
            <a:ext cx="1371599" cy="365125"/>
          </a:xfrm>
        </p:spPr>
        <p:txBody>
          <a:bodyPr/>
          <a:lstStyle/>
          <a:p>
            <a:endParaRPr lang="en-US" dirty="0">
              <a:solidFill>
                <a:prstClr val="white">
                  <a:lumMod val="50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pic>
        <p:nvPicPr>
          <p:cNvPr id="6"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dirty="0"/>
              <a:t>Click to edit Master </a:t>
            </a:r>
            <a:r>
              <a:rPr lang="en-US"/>
              <a:t>text styles</a:t>
            </a:r>
            <a:endParaRPr lang="en-US" dirty="0"/>
          </a:p>
        </p:txBody>
      </p: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6597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Intro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6775"/>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914400" y="2286000"/>
            <a:ext cx="7772400" cy="3944938"/>
          </a:xfrm>
        </p:spPr>
        <p:txBody>
          <a:bodyPr/>
          <a:lstStyle>
            <a:lvl1pPr>
              <a:spcBef>
                <a:spcPts val="1800"/>
              </a:spcBef>
              <a:defRPr>
                <a:solidFill>
                  <a:schemeClr val="tx1"/>
                </a:solidFill>
              </a:defRPr>
            </a:lvl1pPr>
            <a:lvl2pPr marL="0" indent="0">
              <a:spcBef>
                <a:spcPts val="1000"/>
              </a:spcBef>
              <a:buNone/>
              <a:defRPr>
                <a:solidFill>
                  <a:schemeClr val="tx1"/>
                </a:solidFill>
              </a:defRPr>
            </a:lvl2pPr>
            <a:lvl3pPr marL="171450" indent="-171450">
              <a:spcBef>
                <a:spcPts val="800"/>
              </a:spcBef>
              <a:defRPr>
                <a:solidFill>
                  <a:schemeClr val="tx1"/>
                </a:solidFill>
              </a:defRPr>
            </a:lvl3pPr>
            <a:lvl4pPr marL="400050" indent="-171450">
              <a:defRPr>
                <a:solidFill>
                  <a:schemeClr val="tx1"/>
                </a:solidFill>
              </a:defRPr>
            </a:lvl4pPr>
            <a:lvl5pPr marL="628650" indent="-17145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0" y="6442075"/>
            <a:ext cx="1371600" cy="365125"/>
          </a:xfrm>
        </p:spPr>
        <p:txBody>
          <a:body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181356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6954564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entered Statement White">
    <p:spTree>
      <p:nvGrpSpPr>
        <p:cNvPr id="1" name=""/>
        <p:cNvGrpSpPr/>
        <p:nvPr/>
      </p:nvGrpSpPr>
      <p:grpSpPr>
        <a:xfrm>
          <a:off x="0" y="0"/>
          <a:ext cx="0" cy="0"/>
          <a:chOff x="0" y="0"/>
          <a:chExt cx="0" cy="0"/>
        </a:xfrm>
      </p:grpSpPr>
      <p:sp>
        <p:nvSpPr>
          <p:cNvPr id="2" name="Title 1"/>
          <p:cNvSpPr>
            <a:spLocks noGrp="1"/>
          </p:cNvSpPr>
          <p:nvPr>
            <p:ph type="title"/>
          </p:nvPr>
        </p:nvSpPr>
        <p:spPr>
          <a:xfrm>
            <a:off x="714375" y="1416051"/>
            <a:ext cx="7772400" cy="469900"/>
          </a:xfrm>
        </p:spPr>
        <p:txBody>
          <a:bodyPr anchor="b" anchorCtr="1">
            <a:normAutofit/>
          </a:bodyPr>
          <a:lstStyle>
            <a:lvl1pPr algn="ctr">
              <a:defRPr sz="21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14375" y="2468880"/>
            <a:ext cx="7772400" cy="1500187"/>
          </a:xfrm>
        </p:spPr>
        <p:txBody>
          <a:bodyPr anchor="t" anchorCtr="1">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0" y="6442075"/>
            <a:ext cx="1371600" cy="365125"/>
          </a:xfrm>
        </p:spPr>
        <p:txBody>
          <a:body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sp>
        <p:nvSpPr>
          <p:cNvPr id="9" name="Rectangle 8"/>
          <p:cNvSpPr/>
          <p:nvPr userDrawn="1"/>
        </p:nvSpPr>
        <p:spPr>
          <a:xfrm>
            <a:off x="4449699" y="211836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1F20"/>
              </a:solidFill>
            </a:endParaRPr>
          </a:p>
        </p:txBody>
      </p:sp>
      <p:cxnSp>
        <p:nvCxnSpPr>
          <p:cNvPr id="10" name="Straight Connector 9"/>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25802761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with Images">
    <p:spTree>
      <p:nvGrpSpPr>
        <p:cNvPr id="1" name=""/>
        <p:cNvGrpSpPr/>
        <p:nvPr/>
      </p:nvGrpSpPr>
      <p:grpSpPr>
        <a:xfrm>
          <a:off x="0" y="0"/>
          <a:ext cx="0" cy="0"/>
          <a:chOff x="0" y="0"/>
          <a:chExt cx="0" cy="0"/>
        </a:xfrm>
      </p:grpSpPr>
      <p:sp>
        <p:nvSpPr>
          <p:cNvPr id="19" name="Content Placeholder 2"/>
          <p:cNvSpPr>
            <a:spLocks noGrp="1"/>
          </p:cNvSpPr>
          <p:nvPr>
            <p:ph idx="16"/>
          </p:nvPr>
        </p:nvSpPr>
        <p:spPr>
          <a:xfrm>
            <a:off x="914400" y="2809874"/>
            <a:ext cx="7772400" cy="3421063"/>
          </a:xfrm>
        </p:spPr>
        <p:txBody>
          <a:bodyPr/>
          <a:lstStyle>
            <a:lvl1pPr>
              <a:spcBef>
                <a:spcPts val="1800"/>
              </a:spcBef>
              <a:defRPr>
                <a:solidFill>
                  <a:schemeClr val="tx1"/>
                </a:solidFill>
              </a:defRPr>
            </a:lvl1pPr>
            <a:lvl2pPr marL="0" indent="0">
              <a:spcBef>
                <a:spcPts val="1000"/>
              </a:spcBef>
              <a:buNone/>
              <a:defRPr>
                <a:solidFill>
                  <a:schemeClr val="tx1"/>
                </a:solidFill>
              </a:defRPr>
            </a:lvl2pPr>
            <a:lvl3pPr marL="171450" indent="-171450">
              <a:spcBef>
                <a:spcPts val="800"/>
              </a:spcBef>
              <a:buClr>
                <a:schemeClr val="accent1"/>
              </a:buClr>
              <a:buSzPct val="125000"/>
              <a:defRPr>
                <a:solidFill>
                  <a:schemeClr val="tx1"/>
                </a:solidFill>
              </a:defRPr>
            </a:lvl3pPr>
            <a:lvl4pPr marL="400050" indent="-171450">
              <a:buClr>
                <a:schemeClr val="bg2"/>
              </a:buClr>
              <a:defRPr>
                <a:solidFill>
                  <a:schemeClr val="tx1"/>
                </a:solidFill>
              </a:defRPr>
            </a:lvl4pPr>
            <a:lvl5pPr marL="628650" indent="-171450">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0" y="6442075"/>
            <a:ext cx="1371600" cy="365125"/>
          </a:xfrm>
        </p:spPr>
        <p:txBody>
          <a:bodyPr/>
          <a:lstStyle>
            <a:lvl1pPr>
              <a:defRPr>
                <a:solidFill>
                  <a:schemeClr val="bg1">
                    <a:lumMod val="50000"/>
                  </a:schemeClr>
                </a:solidFill>
              </a:defRPr>
            </a:lvl1p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cxnSp>
        <p:nvCxnSpPr>
          <p:cNvPr id="8" name="Straight Connector 7"/>
          <p:cNvCxnSpPr/>
          <p:nvPr userDrawn="1"/>
        </p:nvCxnSpPr>
        <p:spPr>
          <a:xfrm>
            <a:off x="457200" y="6400800"/>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82" y="566928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228600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Picture Placeholder 15"/>
          <p:cNvSpPr>
            <a:spLocks noGrp="1"/>
          </p:cNvSpPr>
          <p:nvPr>
            <p:ph type="pic" sz="quarter" idx="13"/>
          </p:nvPr>
        </p:nvSpPr>
        <p:spPr>
          <a:xfrm>
            <a:off x="-9525" y="0"/>
            <a:ext cx="3054096" cy="1645920"/>
          </a:xfrm>
        </p:spPr>
        <p:txBody>
          <a:bodyPr/>
          <a:lstStyle/>
          <a:p>
            <a:endParaRPr lang="en-US" dirty="0"/>
          </a:p>
        </p:txBody>
      </p:sp>
      <p:sp>
        <p:nvSpPr>
          <p:cNvPr id="17" name="Picture Placeholder 15"/>
          <p:cNvSpPr>
            <a:spLocks noGrp="1"/>
          </p:cNvSpPr>
          <p:nvPr>
            <p:ph type="pic" sz="quarter" idx="14"/>
          </p:nvPr>
        </p:nvSpPr>
        <p:spPr>
          <a:xfrm>
            <a:off x="3048000" y="0"/>
            <a:ext cx="3054096" cy="1645920"/>
          </a:xfrm>
        </p:spPr>
        <p:txBody>
          <a:bodyPr/>
          <a:lstStyle/>
          <a:p>
            <a:endParaRPr lang="en-US" dirty="0"/>
          </a:p>
        </p:txBody>
      </p:sp>
      <p:sp>
        <p:nvSpPr>
          <p:cNvPr id="18" name="Picture Placeholder 15"/>
          <p:cNvSpPr>
            <a:spLocks noGrp="1"/>
          </p:cNvSpPr>
          <p:nvPr>
            <p:ph type="pic" sz="quarter" idx="15"/>
          </p:nvPr>
        </p:nvSpPr>
        <p:spPr>
          <a:xfrm>
            <a:off x="6089904" y="0"/>
            <a:ext cx="3054096" cy="1645920"/>
          </a:xfrm>
        </p:spPr>
        <p:txBody>
          <a:bodyPr/>
          <a:lstStyle/>
          <a:p>
            <a:endParaRPr lang="en-US" dirty="0"/>
          </a:p>
        </p:txBody>
      </p:sp>
      <p:grpSp>
        <p:nvGrpSpPr>
          <p:cNvPr id="15" name="Group 14"/>
          <p:cNvGrpSpPr/>
          <p:nvPr userDrawn="1"/>
        </p:nvGrpSpPr>
        <p:grpSpPr>
          <a:xfrm>
            <a:off x="1704" y="1645920"/>
            <a:ext cx="9144000" cy="91440"/>
            <a:chOff x="4387116" y="5993130"/>
            <a:chExt cx="903169" cy="91440"/>
          </a:xfrm>
        </p:grpSpPr>
        <p:sp>
          <p:nvSpPr>
            <p:cNvPr id="12" name="Rectangle 11"/>
            <p:cNvSpPr/>
            <p:nvPr userDrawn="1"/>
          </p:nvSpPr>
          <p:spPr>
            <a:xfrm>
              <a:off x="4687824" y="5993130"/>
              <a:ext cx="3017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4988533" y="5993130"/>
              <a:ext cx="30175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4387116" y="5993130"/>
              <a:ext cx="3017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0" name="Text Placeholder 7"/>
          <p:cNvSpPr>
            <a:spLocks noGrp="1"/>
          </p:cNvSpPr>
          <p:nvPr>
            <p:ph type="body" sz="quarter" idx="17"/>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14656211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50332" cy="866775"/>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914400" y="2286000"/>
            <a:ext cx="3648075" cy="3944938"/>
          </a:xfrm>
        </p:spPr>
        <p:txBody>
          <a:bodyPr rIns="182880"/>
          <a:lstStyle>
            <a:lvl1pPr>
              <a:spcBef>
                <a:spcPts val="1800"/>
              </a:spcBef>
              <a:defRPr>
                <a:solidFill>
                  <a:schemeClr val="accent1"/>
                </a:solidFill>
              </a:defRPr>
            </a:lvl1pPr>
            <a:lvl2pPr marL="0" indent="0">
              <a:spcBef>
                <a:spcPts val="1000"/>
              </a:spcBef>
              <a:buNone/>
              <a:defRPr>
                <a:solidFill>
                  <a:schemeClr val="bg2"/>
                </a:solidFill>
              </a:defRPr>
            </a:lvl2pPr>
            <a:lvl3pPr marL="171450" indent="-171450">
              <a:spcBef>
                <a:spcPts val="800"/>
              </a:spcBef>
              <a:buClr>
                <a:schemeClr val="accent1"/>
              </a:buClr>
              <a:buSzPct val="125000"/>
              <a:defRPr sz="1200">
                <a:solidFill>
                  <a:schemeClr val="bg2"/>
                </a:solidFill>
              </a:defRPr>
            </a:lvl3pPr>
            <a:lvl4pPr marL="400050" indent="-171450">
              <a:buClr>
                <a:schemeClr val="bg2"/>
              </a:buClr>
              <a:defRPr sz="1200">
                <a:solidFill>
                  <a:schemeClr val="bg2"/>
                </a:solidFill>
              </a:defRPr>
            </a:lvl4pPr>
            <a:lvl5pPr marL="628650" indent="-171450">
              <a:buClr>
                <a:schemeClr val="accent1"/>
              </a:buClr>
              <a:defRPr sz="12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0" y="6442075"/>
            <a:ext cx="1371600" cy="365125"/>
          </a:xfrm>
        </p:spPr>
        <p:txBody>
          <a:bodyPr/>
          <a:lstStyle>
            <a:lvl1pPr>
              <a:defRPr>
                <a:solidFill>
                  <a:schemeClr val="bg1">
                    <a:lumMod val="50000"/>
                  </a:schemeClr>
                </a:solidFill>
              </a:defRPr>
            </a:lvl1p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cxnSp>
        <p:nvCxnSpPr>
          <p:cNvPr id="8" name="Straight Connector 7"/>
          <p:cNvCxnSpPr/>
          <p:nvPr userDrawn="1"/>
        </p:nvCxnSpPr>
        <p:spPr>
          <a:xfrm>
            <a:off x="457200" y="6400800"/>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181356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userDrawn="1"/>
        </p:nvCxnSpPr>
        <p:spPr>
          <a:xfrm>
            <a:off x="457200" y="1078992"/>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Picture Placeholder 15"/>
          <p:cNvSpPr>
            <a:spLocks noGrp="1"/>
          </p:cNvSpPr>
          <p:nvPr>
            <p:ph type="pic" sz="quarter" idx="13"/>
          </p:nvPr>
        </p:nvSpPr>
        <p:spPr>
          <a:xfrm>
            <a:off x="4867275" y="1809750"/>
            <a:ext cx="3819525" cy="2657475"/>
          </a:xfrm>
          <a:solidFill>
            <a:schemeClr val="bg1"/>
          </a:solidFill>
          <a:ln w="12700">
            <a:solidFill>
              <a:schemeClr val="tx1"/>
            </a:solidFill>
          </a:ln>
          <a:effectLst>
            <a:outerShdw dist="254000" dir="8100000" algn="tr" rotWithShape="0">
              <a:schemeClr val="tx1"/>
            </a:outerShdw>
          </a:effectLst>
        </p:spPr>
        <p:txBody>
          <a:bodyPr/>
          <a:lstStyle/>
          <a:p>
            <a:endParaRPr lang="en-US" dirty="0"/>
          </a:p>
        </p:txBody>
      </p:sp>
      <p:sp>
        <p:nvSpPr>
          <p:cNvPr id="12" name="Text Placeholder 7"/>
          <p:cNvSpPr>
            <a:spLocks noGrp="1"/>
          </p:cNvSpPr>
          <p:nvPr>
            <p:ph type="body" sz="quarter" idx="14"/>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8221446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entered Statement">
    <p:bg>
      <p:bgPr>
        <a:solidFill>
          <a:schemeClr val="accent2">
            <a:lumMod val="75000"/>
          </a:schemeClr>
        </a:solidFill>
        <a:effectLst/>
      </p:bgPr>
    </p:bg>
    <p:spTree>
      <p:nvGrpSpPr>
        <p:cNvPr id="1" name=""/>
        <p:cNvGrpSpPr/>
        <p:nvPr/>
      </p:nvGrpSpPr>
      <p:grpSpPr>
        <a:xfrm>
          <a:off x="0" y="0"/>
          <a:ext cx="0" cy="0"/>
          <a:chOff x="0" y="0"/>
          <a:chExt cx="0" cy="0"/>
        </a:xfrm>
      </p:grpSpPr>
      <p:pic>
        <p:nvPicPr>
          <p:cNvPr id="1026" name="Picture 2" descr="\\.psf\Home\Desktop\GWP_PPT-Handoff_Files_Jeff_12.13\Photography\JPG\COLOR FULL BLEED\GWP-PPT-PhotographyA-FULLBLEED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14375" y="1416051"/>
            <a:ext cx="7772400" cy="469900"/>
          </a:xfrm>
        </p:spPr>
        <p:txBody>
          <a:bodyPr anchor="b" anchorCtr="1">
            <a:normAutofit/>
          </a:bodyPr>
          <a:lstStyle>
            <a:lvl1pPr algn="ctr">
              <a:defRPr sz="2100" b="1" cap="all"/>
            </a:lvl1pPr>
          </a:lstStyle>
          <a:p>
            <a:r>
              <a:rPr lang="en-US"/>
              <a:t>Click to edit Master title style</a:t>
            </a:r>
          </a:p>
        </p:txBody>
      </p:sp>
      <p:sp>
        <p:nvSpPr>
          <p:cNvPr id="3" name="Text Placeholder 2"/>
          <p:cNvSpPr>
            <a:spLocks noGrp="1"/>
          </p:cNvSpPr>
          <p:nvPr>
            <p:ph type="body" idx="1"/>
          </p:nvPr>
        </p:nvSpPr>
        <p:spPr>
          <a:xfrm>
            <a:off x="714375" y="2468880"/>
            <a:ext cx="7772400" cy="1500187"/>
          </a:xfrm>
        </p:spPr>
        <p:txBody>
          <a:bodyPr anchor="t" anchorCtr="1">
            <a:normAutofit/>
          </a:bodyPr>
          <a:lstStyle>
            <a:lvl1pPr marL="0" indent="0" algn="ctr">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0" y="6448181"/>
            <a:ext cx="1371600" cy="365125"/>
          </a:xfrm>
        </p:spPr>
        <p:txBody>
          <a:body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sp>
        <p:nvSpPr>
          <p:cNvPr id="9" name="Rectangle 8"/>
          <p:cNvSpPr/>
          <p:nvPr userDrawn="1"/>
        </p:nvSpPr>
        <p:spPr>
          <a:xfrm>
            <a:off x="4449699" y="2118360"/>
            <a:ext cx="301752" cy="91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userDrawn="1"/>
        </p:nvCxnSpPr>
        <p:spPr>
          <a:xfrm>
            <a:off x="457200" y="6400800"/>
            <a:ext cx="8229600" cy="0"/>
          </a:xfrm>
          <a:prstGeom prst="line">
            <a:avLst/>
          </a:prstGeom>
          <a:ln w="6350">
            <a:solidFill>
              <a:schemeClr val="bg1"/>
            </a:solidFill>
          </a:ln>
        </p:spPr>
      </p:cxnSp>
      <p:pic>
        <p:nvPicPr>
          <p:cNvPr id="11" name="Picture 3" descr="\\.psf\Home\Desktop\GWP_PPT-Handoff_Files_Jeff_12.13\CS6_HandoffFolder\GWP_logo_circl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solidFill>
              </a:defRPr>
            </a:lvl1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34384595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entered Statement Go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75" y="1416051"/>
            <a:ext cx="7772400" cy="469900"/>
          </a:xfrm>
        </p:spPr>
        <p:txBody>
          <a:bodyPr anchor="b" anchorCtr="1">
            <a:normAutofit/>
          </a:bodyPr>
          <a:lstStyle>
            <a:lvl1pPr algn="ctr">
              <a:defRPr sz="2100" b="1" cap="all"/>
            </a:lvl1pPr>
          </a:lstStyle>
          <a:p>
            <a:r>
              <a:rPr lang="en-US"/>
              <a:t>Click to edit Master title style</a:t>
            </a:r>
          </a:p>
        </p:txBody>
      </p:sp>
      <p:sp>
        <p:nvSpPr>
          <p:cNvPr id="3" name="Text Placeholder 2"/>
          <p:cNvSpPr>
            <a:spLocks noGrp="1"/>
          </p:cNvSpPr>
          <p:nvPr>
            <p:ph type="body" idx="1"/>
          </p:nvPr>
        </p:nvSpPr>
        <p:spPr>
          <a:xfrm>
            <a:off x="714375" y="2468880"/>
            <a:ext cx="7772400" cy="1500187"/>
          </a:xfrm>
        </p:spPr>
        <p:txBody>
          <a:bodyPr anchor="t" anchorCtr="1">
            <a:normAutofit/>
          </a:bodyPr>
          <a:lstStyle>
            <a:lvl1pPr marL="0" indent="0" algn="ctr">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sp>
        <p:nvSpPr>
          <p:cNvPr id="9" name="Rectangle 8"/>
          <p:cNvSpPr/>
          <p:nvPr userDrawn="1"/>
        </p:nvSpPr>
        <p:spPr>
          <a:xfrm>
            <a:off x="4449699" y="2118360"/>
            <a:ext cx="301752" cy="91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userDrawn="1"/>
        </p:nvCxnSpPr>
        <p:spPr>
          <a:xfrm>
            <a:off x="457200" y="6400800"/>
            <a:ext cx="82296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3"/>
          </p:nvPr>
        </p:nvSpPr>
        <p:spPr>
          <a:xfrm>
            <a:off x="5943600" y="6528529"/>
            <a:ext cx="2243138" cy="216982"/>
          </a:xfrm>
        </p:spPr>
        <p:txBody>
          <a:bodyPr vert="horz" lIns="91440" tIns="45720" rIns="91440" bIns="45720" rtlCol="0" anchor="ctr">
            <a:spAutoFit/>
          </a:bodyPr>
          <a:lstStyle>
            <a:lvl1pPr>
              <a:defRPr lang="en-US" sz="900" smtClean="0">
                <a:solidFill>
                  <a:schemeClr val="bg1"/>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367928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6775"/>
          </a:xfrm>
        </p:spPr>
        <p:txBody>
          <a:bodyPr/>
          <a:lstStyle>
            <a:lvl1pPr>
              <a:defRPr>
                <a:solidFill>
                  <a:schemeClr val="tx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FCD5DC-0316-4276-AC9A-625E35C32BC0}" type="slidenum">
              <a:rPr lang="en-US" smtClean="0"/>
              <a:pPr/>
              <a:t>‹#›</a:t>
            </a:fld>
            <a:endParaRPr lang="en-US" dirty="0"/>
          </a:p>
        </p:txBody>
      </p:sp>
      <p:cxnSp>
        <p:nvCxnSpPr>
          <p:cNvPr id="8" name="Straight Connector 7"/>
          <p:cNvCxnSpPr/>
          <p:nvPr userDrawn="1"/>
        </p:nvCxnSpPr>
        <p:spPr>
          <a:xfrm>
            <a:off x="457200" y="6400800"/>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457200" y="1078992"/>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6890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entered Statement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75" y="1416051"/>
            <a:ext cx="7772400" cy="469900"/>
          </a:xfrm>
        </p:spPr>
        <p:txBody>
          <a:bodyPr anchor="b" anchorCtr="1">
            <a:normAutofit/>
          </a:bodyPr>
          <a:lstStyle>
            <a:lvl1pPr algn="ctr">
              <a:defRPr sz="2100" b="1" cap="all"/>
            </a:lvl1pPr>
          </a:lstStyle>
          <a:p>
            <a:r>
              <a:rPr lang="en-US"/>
              <a:t>Click to edit Master title style</a:t>
            </a:r>
          </a:p>
        </p:txBody>
      </p:sp>
      <p:sp>
        <p:nvSpPr>
          <p:cNvPr id="3" name="Text Placeholder 2"/>
          <p:cNvSpPr>
            <a:spLocks noGrp="1"/>
          </p:cNvSpPr>
          <p:nvPr>
            <p:ph type="body" idx="1"/>
          </p:nvPr>
        </p:nvSpPr>
        <p:spPr>
          <a:xfrm>
            <a:off x="714375" y="2468880"/>
            <a:ext cx="7772400" cy="1500187"/>
          </a:xfrm>
        </p:spPr>
        <p:txBody>
          <a:bodyPr anchor="t" anchorCtr="1">
            <a:normAutofit/>
          </a:bodyPr>
          <a:lstStyle>
            <a:lvl1pPr marL="0" indent="0" algn="ctr">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sp>
        <p:nvSpPr>
          <p:cNvPr id="9" name="Rectangle 8"/>
          <p:cNvSpPr/>
          <p:nvPr userDrawn="1"/>
        </p:nvSpPr>
        <p:spPr>
          <a:xfrm>
            <a:off x="4449699" y="2118360"/>
            <a:ext cx="301752" cy="91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userDrawn="1"/>
        </p:nvCxnSpPr>
        <p:spPr>
          <a:xfrm>
            <a:off x="457200" y="6400800"/>
            <a:ext cx="82296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2"/>
          <p:cNvSpPr>
            <a:spLocks noGrp="1"/>
          </p:cNvSpPr>
          <p:nvPr>
            <p:ph type="dt" sz="half" idx="10"/>
          </p:nvPr>
        </p:nvSpPr>
        <p:spPr>
          <a:xfrm>
            <a:off x="4572000" y="6442075"/>
            <a:ext cx="2042158" cy="365125"/>
          </a:xfrm>
        </p:spPr>
        <p:txBody>
          <a:bodyPr lIns="0" rIns="0"/>
          <a:lstStyle/>
          <a:p>
            <a:endParaRPr lang="en-US" dirty="0">
              <a:solidFill>
                <a:prstClr val="white">
                  <a:lumMod val="50000"/>
                </a:prstClr>
              </a:solidFill>
            </a:endParaRPr>
          </a:p>
        </p:txBody>
      </p:sp>
      <p:sp>
        <p:nvSpPr>
          <p:cNvPr id="13"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smtClean="0">
                <a:solidFill>
                  <a:schemeClr val="bg1"/>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34177767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p:spPr>
        <p:txBody>
          <a:bodyPr/>
          <a:lstStyle/>
          <a:p>
            <a:r>
              <a:rPr lang="en-US"/>
              <a:t>Click to edit Master title style</a:t>
            </a:r>
          </a:p>
        </p:txBody>
      </p:sp>
      <p:sp>
        <p:nvSpPr>
          <p:cNvPr id="3" name="Date Placeholder 2"/>
          <p:cNvSpPr>
            <a:spLocks noGrp="1"/>
          </p:cNvSpPr>
          <p:nvPr>
            <p:ph type="dt" sz="half" idx="10"/>
          </p:nvPr>
        </p:nvSpPr>
        <p:spPr>
          <a:xfrm>
            <a:off x="4572000" y="6442075"/>
            <a:ext cx="1371600" cy="365125"/>
          </a:xfr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FCD5DC-0316-4276-AC9A-625E35C32BC0}" type="slidenum">
              <a:rPr lang="en-US" smtClean="0"/>
              <a:t>‹#›</a:t>
            </a:fld>
            <a:endParaRPr lang="en-US" dirty="0"/>
          </a:p>
        </p:txBody>
      </p:sp>
      <p:pic>
        <p:nvPicPr>
          <p:cNvPr id="6"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smtClean="0">
                <a:solidFill>
                  <a:schemeClr val="bg1">
                    <a:lumMod val="50000"/>
                  </a:schemeClr>
                </a:solidFill>
              </a:defRPr>
            </a:lvl1pPr>
            <a:lvl2pPr>
              <a:defRPr lang="en-US" sz="900" smtClean="0">
                <a:solidFill>
                  <a:schemeClr val="bg1"/>
                </a:solidFill>
              </a:defRPr>
            </a:lvl2pPr>
            <a:lvl3pPr>
              <a:defRPr lang="en-US" sz="900" smtClean="0">
                <a:solidFill>
                  <a:schemeClr val="bg1"/>
                </a:solidFill>
              </a:defRPr>
            </a:lvl3pPr>
            <a:lvl4pPr>
              <a:defRPr lang="en-US" sz="900" smtClean="0">
                <a:solidFill>
                  <a:schemeClr val="bg1"/>
                </a:solidFill>
              </a:defRPr>
            </a:lvl4pPr>
            <a:lvl5pPr>
              <a:defRPr lang="en-US" sz="9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476579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p:spPr>
        <p:txBody>
          <a:bodyPr/>
          <a:lstStyle/>
          <a:p>
            <a:r>
              <a:rPr lang="en-US"/>
              <a:t>Click to edit Master title style</a:t>
            </a:r>
          </a:p>
        </p:txBody>
      </p:sp>
      <p:sp>
        <p:nvSpPr>
          <p:cNvPr id="3" name="Content Placeholder 2"/>
          <p:cNvSpPr>
            <a:spLocks noGrp="1"/>
          </p:cNvSpPr>
          <p:nvPr>
            <p:ph idx="1"/>
          </p:nvPr>
        </p:nvSpPr>
        <p:spPr/>
        <p:txBody>
          <a:bodyPr/>
          <a:lstStyle>
            <a:lvl2pPr marL="0" indent="0">
              <a:buFontTx/>
              <a:buNone/>
              <a:defRPr/>
            </a:lvl2pPr>
            <a:lvl3pPr marL="171450" indent="-171450">
              <a:defRPr/>
            </a:lvl3pPr>
            <a:lvl4pPr marL="400050" indent="-171450">
              <a:defRPr/>
            </a:lvl4pPr>
            <a:lvl5pPr marL="628650" indent="-1714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442075"/>
            <a:ext cx="1371600" cy="365125"/>
          </a:xfr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FCD5DC-0316-4276-AC9A-625E35C32BC0}" type="slidenum">
              <a:rPr lang="en-US" smtClean="0"/>
              <a:t>‹#›</a:t>
            </a:fld>
            <a:endParaRPr lang="en-US" dirty="0"/>
          </a:p>
        </p:txBody>
      </p: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4"/>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949532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vert="horz" lIns="0" tIns="0" rIns="0" bIns="0" rtlCol="0">
            <a:normAutofit/>
          </a:bodyPr>
          <a:lstStyle>
            <a:lvl1pPr>
              <a:defRPr lang="en-US" smtClean="0">
                <a:solidFill>
                  <a:schemeClr val="tx1"/>
                </a:solidFill>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lvl="0"/>
            <a:r>
              <a:rPr lang="en-US"/>
              <a:t>Click to edit Master text styles</a:t>
            </a:r>
          </a:p>
          <a:p>
            <a:pPr marL="0" lvl="1" indent="0">
              <a:buFontTx/>
              <a:buNone/>
            </a:pPr>
            <a:r>
              <a:rPr lang="en-US"/>
              <a:t>Second level</a:t>
            </a:r>
          </a:p>
          <a:p>
            <a:pPr marL="171450" lvl="2"/>
            <a:r>
              <a:rPr lang="en-US"/>
              <a:t>Third level</a:t>
            </a:r>
          </a:p>
          <a:p>
            <a:pPr marL="400050" lvl="3"/>
            <a:r>
              <a:rPr lang="en-US"/>
              <a:t>Fourth level</a:t>
            </a:r>
          </a:p>
          <a:p>
            <a:pPr marL="628650" lvl="4"/>
            <a:r>
              <a:rPr lang="en-US"/>
              <a:t>Fifth level</a:t>
            </a:r>
          </a:p>
        </p:txBody>
      </p:sp>
      <p:sp>
        <p:nvSpPr>
          <p:cNvPr id="4" name="Content Placeholder 3"/>
          <p:cNvSpPr>
            <a:spLocks noGrp="1"/>
          </p:cNvSpPr>
          <p:nvPr>
            <p:ph sz="half" idx="2"/>
          </p:nvPr>
        </p:nvSpPr>
        <p:spPr>
          <a:xfrm>
            <a:off x="4648200" y="1600200"/>
            <a:ext cx="4038600" cy="4525963"/>
          </a:xfrm>
        </p:spPr>
        <p:txBody>
          <a:bodyPr vert="horz" lIns="0" tIns="0" rIns="0" bIns="0" rtlCol="0">
            <a:normAutofit/>
          </a:bodyPr>
          <a:lstStyle>
            <a:lvl1pPr>
              <a:defRPr lang="en-US" smtClean="0">
                <a:solidFill>
                  <a:schemeClr val="tx1"/>
                </a:solidFill>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lvl="0"/>
            <a:r>
              <a:rPr lang="en-US"/>
              <a:t>Click to edit Master text styles</a:t>
            </a:r>
          </a:p>
          <a:p>
            <a:pPr marL="0" lvl="1" indent="0">
              <a:buFontTx/>
              <a:buNone/>
            </a:pPr>
            <a:r>
              <a:rPr lang="en-US"/>
              <a:t>Second level</a:t>
            </a:r>
          </a:p>
          <a:p>
            <a:pPr marL="171450" lvl="2"/>
            <a:r>
              <a:rPr lang="en-US"/>
              <a:t>Third level</a:t>
            </a:r>
          </a:p>
          <a:p>
            <a:pPr marL="400050" lvl="3"/>
            <a:r>
              <a:rPr lang="en-US"/>
              <a:t>Fourth level</a:t>
            </a:r>
          </a:p>
          <a:p>
            <a:pPr marL="628650" lvl="4"/>
            <a:r>
              <a:rPr lang="en-US"/>
              <a:t>Fifth level</a:t>
            </a:r>
          </a:p>
        </p:txBody>
      </p:sp>
      <p:sp>
        <p:nvSpPr>
          <p:cNvPr id="5" name="Date Placeholder 4"/>
          <p:cNvSpPr>
            <a:spLocks noGrp="1"/>
          </p:cNvSpPr>
          <p:nvPr>
            <p:ph type="dt" sz="half" idx="10"/>
          </p:nvPr>
        </p:nvSpPr>
        <p:spPr>
          <a:xfrm>
            <a:off x="4572000" y="6442075"/>
            <a:ext cx="1371600" cy="365125"/>
          </a:xfr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FCD5DC-0316-4276-AC9A-625E35C32BC0}" type="slidenum">
              <a:rPr lang="en-US" smtClean="0"/>
              <a:t>‹#›</a:t>
            </a:fld>
            <a:endParaRPr lang="en-US" dirty="0"/>
          </a:p>
        </p:txBody>
      </p:sp>
      <p:pic>
        <p:nvPicPr>
          <p:cNvPr id="8"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cxnSp>
        <p:nvCxnSpPr>
          <p:cNvPr id="12" name="Straight Connector 11"/>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6104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0" y="6442075"/>
            <a:ext cx="1371599" cy="365125"/>
          </a:xfr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FCD5DC-0316-4276-AC9A-625E35C32BC0}" type="slidenum">
              <a:rPr lang="en-US" smtClean="0"/>
              <a:t>‹#›</a:t>
            </a:fld>
            <a:endParaRPr lang="en-US" dirty="0"/>
          </a:p>
        </p:txBody>
      </p:sp>
      <p:pic>
        <p:nvPicPr>
          <p:cNvPr id="6"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5158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Intro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6775"/>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2286000"/>
            <a:ext cx="7772400" cy="3944938"/>
          </a:xfrm>
        </p:spPr>
        <p:txBody>
          <a:bodyPr/>
          <a:lstStyle>
            <a:lvl1pPr>
              <a:spcBef>
                <a:spcPts val="1800"/>
              </a:spcBef>
              <a:defRPr>
                <a:solidFill>
                  <a:schemeClr val="tx1"/>
                </a:solidFill>
              </a:defRPr>
            </a:lvl1pPr>
            <a:lvl2pPr marL="0" indent="0">
              <a:spcBef>
                <a:spcPts val="1000"/>
              </a:spcBef>
              <a:buNone/>
              <a:defRPr>
                <a:solidFill>
                  <a:schemeClr val="tx1"/>
                </a:solidFill>
              </a:defRPr>
            </a:lvl2pPr>
            <a:lvl3pPr marL="171450" indent="-171450">
              <a:spcBef>
                <a:spcPts val="800"/>
              </a:spcBef>
              <a:defRPr>
                <a:solidFill>
                  <a:schemeClr val="tx1"/>
                </a:solidFill>
              </a:defRPr>
            </a:lvl3pPr>
            <a:lvl4pPr marL="400050" indent="-171450">
              <a:defRPr>
                <a:solidFill>
                  <a:schemeClr val="tx1"/>
                </a:solidFill>
              </a:defRPr>
            </a:lvl4pPr>
            <a:lvl5pPr marL="628650" indent="-17145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442075"/>
            <a:ext cx="1371600" cy="365125"/>
          </a:xfr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FCD5DC-0316-4276-AC9A-625E35C32BC0}" type="slidenum">
              <a:rPr lang="en-US" smtClean="0"/>
              <a:t>‹#›</a:t>
            </a:fld>
            <a:endParaRPr lang="en-US" dirty="0"/>
          </a:p>
        </p:txBody>
      </p:sp>
      <p:cxnSp>
        <p:nvCxnSpPr>
          <p:cNvPr id="8" name="Straight Connector 7"/>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181356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457200" y="1078992"/>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4678171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entered Statement White">
    <p:spTree>
      <p:nvGrpSpPr>
        <p:cNvPr id="1" name=""/>
        <p:cNvGrpSpPr/>
        <p:nvPr/>
      </p:nvGrpSpPr>
      <p:grpSpPr>
        <a:xfrm>
          <a:off x="0" y="0"/>
          <a:ext cx="0" cy="0"/>
          <a:chOff x="0" y="0"/>
          <a:chExt cx="0" cy="0"/>
        </a:xfrm>
      </p:grpSpPr>
      <p:sp>
        <p:nvSpPr>
          <p:cNvPr id="2" name="Title 1"/>
          <p:cNvSpPr>
            <a:spLocks noGrp="1"/>
          </p:cNvSpPr>
          <p:nvPr>
            <p:ph type="title"/>
          </p:nvPr>
        </p:nvSpPr>
        <p:spPr>
          <a:xfrm>
            <a:off x="714375" y="1416051"/>
            <a:ext cx="7772400" cy="469900"/>
          </a:xfrm>
        </p:spPr>
        <p:txBody>
          <a:bodyPr anchor="b" anchorCtr="1">
            <a:normAutofit/>
          </a:bodyPr>
          <a:lstStyle>
            <a:lvl1pPr algn="ctr">
              <a:defRPr sz="21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14375" y="2468880"/>
            <a:ext cx="7772400" cy="1500187"/>
          </a:xfrm>
        </p:spPr>
        <p:txBody>
          <a:bodyPr anchor="t" anchorCtr="1">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0" y="6442075"/>
            <a:ext cx="1371600" cy="365125"/>
          </a:xfr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FCD5DC-0316-4276-AC9A-625E35C32BC0}" type="slidenum">
              <a:rPr lang="en-US" smtClean="0"/>
              <a:t>‹#›</a:t>
            </a:fld>
            <a:endParaRPr lang="en-US" dirty="0"/>
          </a:p>
        </p:txBody>
      </p:sp>
      <p:sp>
        <p:nvSpPr>
          <p:cNvPr id="9" name="Rectangle 8"/>
          <p:cNvSpPr/>
          <p:nvPr userDrawn="1"/>
        </p:nvSpPr>
        <p:spPr>
          <a:xfrm>
            <a:off x="4449699" y="211836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p:cNvCxnSpPr/>
          <p:nvPr userDrawn="1"/>
        </p:nvCxnSpPr>
        <p:spPr>
          <a:xfrm>
            <a:off x="457200" y="6400800"/>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3"/>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1930656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with Images">
    <p:spTree>
      <p:nvGrpSpPr>
        <p:cNvPr id="1" name=""/>
        <p:cNvGrpSpPr/>
        <p:nvPr/>
      </p:nvGrpSpPr>
      <p:grpSpPr>
        <a:xfrm>
          <a:off x="0" y="0"/>
          <a:ext cx="0" cy="0"/>
          <a:chOff x="0" y="0"/>
          <a:chExt cx="0" cy="0"/>
        </a:xfrm>
      </p:grpSpPr>
      <p:sp>
        <p:nvSpPr>
          <p:cNvPr id="19" name="Content Placeholder 2"/>
          <p:cNvSpPr>
            <a:spLocks noGrp="1"/>
          </p:cNvSpPr>
          <p:nvPr>
            <p:ph idx="16"/>
          </p:nvPr>
        </p:nvSpPr>
        <p:spPr>
          <a:xfrm>
            <a:off x="914400" y="2809874"/>
            <a:ext cx="7772400" cy="3421063"/>
          </a:xfrm>
        </p:spPr>
        <p:txBody>
          <a:bodyPr/>
          <a:lstStyle>
            <a:lvl1pPr>
              <a:spcBef>
                <a:spcPts val="1800"/>
              </a:spcBef>
              <a:defRPr>
                <a:solidFill>
                  <a:schemeClr val="tx1"/>
                </a:solidFill>
              </a:defRPr>
            </a:lvl1pPr>
            <a:lvl2pPr marL="0" indent="0">
              <a:spcBef>
                <a:spcPts val="1000"/>
              </a:spcBef>
              <a:buNone/>
              <a:defRPr>
                <a:solidFill>
                  <a:schemeClr val="tx1"/>
                </a:solidFill>
              </a:defRPr>
            </a:lvl2pPr>
            <a:lvl3pPr marL="171450" indent="-171450">
              <a:spcBef>
                <a:spcPts val="800"/>
              </a:spcBef>
              <a:buClr>
                <a:schemeClr val="accent1"/>
              </a:buClr>
              <a:buSzPct val="125000"/>
              <a:defRPr>
                <a:solidFill>
                  <a:schemeClr val="tx1"/>
                </a:solidFill>
              </a:defRPr>
            </a:lvl3pPr>
            <a:lvl4pPr marL="400050" indent="-171450">
              <a:buClr>
                <a:schemeClr val="bg2"/>
              </a:buClr>
              <a:defRPr>
                <a:solidFill>
                  <a:schemeClr val="tx1"/>
                </a:solidFill>
              </a:defRPr>
            </a:lvl4pPr>
            <a:lvl5pPr marL="628650" indent="-171450">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442075"/>
            <a:ext cx="1371600" cy="365125"/>
          </a:xfrm>
        </p:spPr>
        <p:txBody>
          <a:bodyPr/>
          <a:lstStyle>
            <a:lvl1pPr>
              <a:defRPr>
                <a:solidFill>
                  <a:schemeClr val="bg1">
                    <a:lumMod val="50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FCD5DC-0316-4276-AC9A-625E35C32BC0}" type="slidenum">
              <a:rPr lang="en-US" smtClean="0"/>
              <a:pPr/>
              <a:t>‹#›</a:t>
            </a:fld>
            <a:endParaRPr lang="en-US" dirty="0"/>
          </a:p>
        </p:txBody>
      </p:sp>
      <p:cxnSp>
        <p:nvCxnSpPr>
          <p:cNvPr id="8" name="Straight Connector 7"/>
          <p:cNvCxnSpPr/>
          <p:nvPr userDrawn="1"/>
        </p:nvCxnSpPr>
        <p:spPr>
          <a:xfrm>
            <a:off x="457200" y="6400800"/>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82" y="566928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228600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15"/>
          <p:cNvSpPr>
            <a:spLocks noGrp="1"/>
          </p:cNvSpPr>
          <p:nvPr>
            <p:ph type="pic" sz="quarter" idx="13"/>
          </p:nvPr>
        </p:nvSpPr>
        <p:spPr>
          <a:xfrm>
            <a:off x="-9525" y="0"/>
            <a:ext cx="3054096" cy="1645920"/>
          </a:xfrm>
        </p:spPr>
        <p:txBody>
          <a:bodyPr/>
          <a:lstStyle/>
          <a:p>
            <a:endParaRPr lang="en-US" dirty="0"/>
          </a:p>
        </p:txBody>
      </p:sp>
      <p:sp>
        <p:nvSpPr>
          <p:cNvPr id="17" name="Picture Placeholder 15"/>
          <p:cNvSpPr>
            <a:spLocks noGrp="1"/>
          </p:cNvSpPr>
          <p:nvPr>
            <p:ph type="pic" sz="quarter" idx="14"/>
          </p:nvPr>
        </p:nvSpPr>
        <p:spPr>
          <a:xfrm>
            <a:off x="3048000" y="0"/>
            <a:ext cx="3054096" cy="1645920"/>
          </a:xfrm>
        </p:spPr>
        <p:txBody>
          <a:bodyPr/>
          <a:lstStyle/>
          <a:p>
            <a:endParaRPr lang="en-US" dirty="0"/>
          </a:p>
        </p:txBody>
      </p:sp>
      <p:sp>
        <p:nvSpPr>
          <p:cNvPr id="18" name="Picture Placeholder 15"/>
          <p:cNvSpPr>
            <a:spLocks noGrp="1"/>
          </p:cNvSpPr>
          <p:nvPr>
            <p:ph type="pic" sz="quarter" idx="15"/>
          </p:nvPr>
        </p:nvSpPr>
        <p:spPr>
          <a:xfrm>
            <a:off x="6089904" y="0"/>
            <a:ext cx="3054096" cy="1645920"/>
          </a:xfrm>
        </p:spPr>
        <p:txBody>
          <a:bodyPr/>
          <a:lstStyle/>
          <a:p>
            <a:endParaRPr lang="en-US" dirty="0"/>
          </a:p>
        </p:txBody>
      </p:sp>
      <p:grpSp>
        <p:nvGrpSpPr>
          <p:cNvPr id="15" name="Group 14"/>
          <p:cNvGrpSpPr/>
          <p:nvPr userDrawn="1"/>
        </p:nvGrpSpPr>
        <p:grpSpPr>
          <a:xfrm>
            <a:off x="1704" y="1645920"/>
            <a:ext cx="9144000" cy="91440"/>
            <a:chOff x="4387116" y="5993130"/>
            <a:chExt cx="903169" cy="91440"/>
          </a:xfrm>
        </p:grpSpPr>
        <p:sp>
          <p:nvSpPr>
            <p:cNvPr id="12" name="Rectangle 11"/>
            <p:cNvSpPr/>
            <p:nvPr userDrawn="1"/>
          </p:nvSpPr>
          <p:spPr>
            <a:xfrm>
              <a:off x="4687824" y="5993130"/>
              <a:ext cx="3017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4988533" y="5993130"/>
              <a:ext cx="30175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387116" y="5993130"/>
              <a:ext cx="3017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 Placeholder 7"/>
          <p:cNvSpPr>
            <a:spLocks noGrp="1"/>
          </p:cNvSpPr>
          <p:nvPr>
            <p:ph type="body" sz="quarter" idx="17"/>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7652418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50332" cy="866775"/>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2286000"/>
            <a:ext cx="3648075" cy="3944938"/>
          </a:xfrm>
        </p:spPr>
        <p:txBody>
          <a:bodyPr rIns="182880"/>
          <a:lstStyle>
            <a:lvl1pPr>
              <a:spcBef>
                <a:spcPts val="1800"/>
              </a:spcBef>
              <a:defRPr>
                <a:solidFill>
                  <a:schemeClr val="accent1"/>
                </a:solidFill>
              </a:defRPr>
            </a:lvl1pPr>
            <a:lvl2pPr marL="0" indent="0">
              <a:spcBef>
                <a:spcPts val="1000"/>
              </a:spcBef>
              <a:buNone/>
              <a:defRPr>
                <a:solidFill>
                  <a:schemeClr val="bg2"/>
                </a:solidFill>
              </a:defRPr>
            </a:lvl2pPr>
            <a:lvl3pPr marL="171450" indent="-171450">
              <a:spcBef>
                <a:spcPts val="800"/>
              </a:spcBef>
              <a:buClr>
                <a:schemeClr val="accent1"/>
              </a:buClr>
              <a:buSzPct val="125000"/>
              <a:defRPr sz="1200">
                <a:solidFill>
                  <a:schemeClr val="bg2"/>
                </a:solidFill>
              </a:defRPr>
            </a:lvl3pPr>
            <a:lvl4pPr marL="400050" indent="-171450">
              <a:buClr>
                <a:schemeClr val="bg2"/>
              </a:buClr>
              <a:defRPr sz="1200">
                <a:solidFill>
                  <a:schemeClr val="bg2"/>
                </a:solidFill>
              </a:defRPr>
            </a:lvl4pPr>
            <a:lvl5pPr marL="628650" indent="-171450">
              <a:buClr>
                <a:schemeClr val="accent1"/>
              </a:buClr>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0" y="6442075"/>
            <a:ext cx="1371600" cy="365125"/>
          </a:xfrm>
        </p:spPr>
        <p:txBody>
          <a:bodyPr/>
          <a:lstStyle>
            <a:lvl1pPr>
              <a:defRPr>
                <a:solidFill>
                  <a:schemeClr val="bg1">
                    <a:lumMod val="50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FCD5DC-0316-4276-AC9A-625E35C32BC0}" type="slidenum">
              <a:rPr lang="en-US" smtClean="0"/>
              <a:pPr/>
              <a:t>‹#›</a:t>
            </a:fld>
            <a:endParaRPr lang="en-US" dirty="0"/>
          </a:p>
        </p:txBody>
      </p:sp>
      <p:cxnSp>
        <p:nvCxnSpPr>
          <p:cNvPr id="8" name="Straight Connector 7"/>
          <p:cNvCxnSpPr/>
          <p:nvPr userDrawn="1"/>
        </p:nvCxnSpPr>
        <p:spPr>
          <a:xfrm>
            <a:off x="457200" y="6400800"/>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1813560"/>
            <a:ext cx="301752"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457200" y="1078992"/>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Picture Placeholder 15"/>
          <p:cNvSpPr>
            <a:spLocks noGrp="1"/>
          </p:cNvSpPr>
          <p:nvPr>
            <p:ph type="pic" sz="quarter" idx="13"/>
          </p:nvPr>
        </p:nvSpPr>
        <p:spPr>
          <a:xfrm>
            <a:off x="4867275" y="1809750"/>
            <a:ext cx="3819525" cy="2657475"/>
          </a:xfrm>
          <a:solidFill>
            <a:schemeClr val="bg1"/>
          </a:solidFill>
          <a:ln w="12700">
            <a:solidFill>
              <a:schemeClr val="tx1"/>
            </a:solidFill>
          </a:ln>
          <a:effectLst>
            <a:outerShdw dist="254000" dir="8100000" algn="tr" rotWithShape="0">
              <a:schemeClr val="tx1"/>
            </a:outerShdw>
          </a:effectLst>
        </p:spPr>
        <p:txBody>
          <a:bodyPr/>
          <a:lstStyle/>
          <a:p>
            <a:endParaRPr lang="en-US" dirty="0"/>
          </a:p>
        </p:txBody>
      </p:sp>
      <p:sp>
        <p:nvSpPr>
          <p:cNvPr id="12" name="Text Placeholder 7"/>
          <p:cNvSpPr>
            <a:spLocks noGrp="1"/>
          </p:cNvSpPr>
          <p:nvPr>
            <p:ph type="body" sz="quarter" idx="14"/>
          </p:nvPr>
        </p:nvSpPr>
        <p:spPr>
          <a:xfrm>
            <a:off x="5943600" y="6528529"/>
            <a:ext cx="2243138" cy="216982"/>
          </a:xfrm>
        </p:spPr>
        <p:txBody>
          <a:bodyPr vert="horz" lIns="0" tIns="45720" rIns="0" bIns="45720" rtlCol="0" anchor="ctr">
            <a:spAutoFit/>
          </a:bodyPr>
          <a:lstStyle>
            <a:lvl1pPr>
              <a:defRPr lang="en-US" sz="900" dirty="0" smtClean="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689800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Text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6775"/>
          </a:xfrm>
        </p:spPr>
        <p:txBody>
          <a:bodyPr/>
          <a:lstStyle>
            <a:lvl1pPr>
              <a:defRPr>
                <a:solidFill>
                  <a:schemeClr val="tx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3FCD5DC-0316-4276-AC9A-625E35C32BC0}" type="slidenum">
              <a:rPr lang="en-US" smtClean="0"/>
              <a:pPr/>
              <a:t>‹#›</a:t>
            </a:fld>
            <a:endParaRPr lang="en-US" dirty="0"/>
          </a:p>
        </p:txBody>
      </p:sp>
      <p:cxnSp>
        <p:nvCxnSpPr>
          <p:cNvPr id="8" name="Straight Connector 7"/>
          <p:cNvCxnSpPr/>
          <p:nvPr userDrawn="1"/>
        </p:nvCxnSpPr>
        <p:spPr>
          <a:xfrm>
            <a:off x="457200" y="6400800"/>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3" descr="\\.psf\Home\Desktop\GWP_PPT-Handoff_Files_Jeff_12.13\CS6_HandoffFolder\GWP_logo_circ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73" y="320040"/>
            <a:ext cx="478318" cy="502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15924" y="1813560"/>
            <a:ext cx="3017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457200" y="1078992"/>
            <a:ext cx="8229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914400" y="2286000"/>
            <a:ext cx="7772400" cy="3944938"/>
          </a:xfrm>
        </p:spPr>
        <p:txBody>
          <a:bodyPr/>
          <a:lstStyle>
            <a:lvl1pPr>
              <a:spcBef>
                <a:spcPts val="1800"/>
              </a:spcBef>
              <a:defRPr>
                <a:solidFill>
                  <a:schemeClr val="accent2"/>
                </a:solidFill>
              </a:defRPr>
            </a:lvl1pPr>
            <a:lvl2pPr marL="0" indent="0">
              <a:spcBef>
                <a:spcPts val="1000"/>
              </a:spcBef>
              <a:buNone/>
              <a:defRPr>
                <a:solidFill>
                  <a:schemeClr val="bg2"/>
                </a:solidFill>
              </a:defRPr>
            </a:lvl2pPr>
            <a:lvl3pPr marL="171450" indent="-171450">
              <a:spcBef>
                <a:spcPts val="800"/>
              </a:spcBef>
              <a:buClr>
                <a:schemeClr val="accent2"/>
              </a:buClr>
              <a:buSzPct val="125000"/>
              <a:defRPr>
                <a:solidFill>
                  <a:schemeClr val="bg2"/>
                </a:solidFill>
              </a:defRPr>
            </a:lvl3pPr>
            <a:lvl4pPr marL="400050" indent="-171450">
              <a:buClr>
                <a:schemeClr val="bg2"/>
              </a:buClr>
              <a:defRPr>
                <a:solidFill>
                  <a:schemeClr val="bg2"/>
                </a:solidFill>
              </a:defRPr>
            </a:lvl4pPr>
            <a:lvl5pPr marL="628650" indent="-171450">
              <a:buClr>
                <a:schemeClr val="accent2"/>
              </a:buCl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4552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68680"/>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0" y="6448181"/>
            <a:ext cx="1456006" cy="365125"/>
          </a:xfrm>
          <a:prstGeom prst="rect">
            <a:avLst/>
          </a:prstGeom>
        </p:spPr>
        <p:txBody>
          <a:bodyPr vert="horz" lIns="0" tIns="0" rIns="0" bIns="0" rtlCol="0" anchor="ctr"/>
          <a:lstStyle>
            <a:lvl1pPr algn="l">
              <a:defRPr sz="900">
                <a:solidFill>
                  <a:schemeClr val="bg1"/>
                </a:solidFill>
              </a:defRPr>
            </a:lvl1pPr>
          </a:lstStyle>
          <a:p>
            <a:endParaRPr lang="en-US" dirty="0"/>
          </a:p>
        </p:txBody>
      </p:sp>
      <p:sp>
        <p:nvSpPr>
          <p:cNvPr id="5" name="Footer Placeholder 4"/>
          <p:cNvSpPr>
            <a:spLocks noGrp="1"/>
          </p:cNvSpPr>
          <p:nvPr>
            <p:ph type="ftr" sz="quarter" idx="3"/>
          </p:nvPr>
        </p:nvSpPr>
        <p:spPr>
          <a:xfrm>
            <a:off x="457199" y="6442075"/>
            <a:ext cx="3108961" cy="365125"/>
          </a:xfrm>
          <a:prstGeom prst="rect">
            <a:avLst/>
          </a:prstGeom>
        </p:spPr>
        <p:txBody>
          <a:bodyPr vert="horz" lIns="0" tIns="45720" rIns="91440" bIns="45720" rtlCol="0" anchor="ctr"/>
          <a:lstStyle>
            <a:lvl1pPr algn="l">
              <a:defRPr sz="900">
                <a:solidFill>
                  <a:schemeClr val="bg1"/>
                </a:solidFill>
              </a:defRPr>
            </a:lvl1pPr>
          </a:lstStyle>
          <a:p>
            <a:endParaRPr lang="en-US" dirty="0"/>
          </a:p>
        </p:txBody>
      </p:sp>
      <p:sp>
        <p:nvSpPr>
          <p:cNvPr id="6" name="Slide Number Placeholder 5"/>
          <p:cNvSpPr>
            <a:spLocks noGrp="1"/>
          </p:cNvSpPr>
          <p:nvPr>
            <p:ph type="sldNum" sz="quarter" idx="4"/>
          </p:nvPr>
        </p:nvSpPr>
        <p:spPr>
          <a:xfrm>
            <a:off x="7810500" y="6442075"/>
            <a:ext cx="876300" cy="365125"/>
          </a:xfrm>
          <a:prstGeom prst="rect">
            <a:avLst/>
          </a:prstGeom>
        </p:spPr>
        <p:txBody>
          <a:bodyPr vert="horz" lIns="91440" tIns="45720" rIns="0" bIns="45720" rtlCol="0" anchor="ctr"/>
          <a:lstStyle>
            <a:lvl1pPr algn="r">
              <a:defRPr sz="900">
                <a:solidFill>
                  <a:schemeClr val="bg1"/>
                </a:solidFill>
              </a:defRPr>
            </a:lvl1pPr>
          </a:lstStyle>
          <a:p>
            <a:fld id="{C3FCD5DC-0316-4276-AC9A-625E35C32BC0}" type="slidenum">
              <a:rPr lang="en-US" smtClean="0"/>
              <a:pPr/>
              <a:t>‹#›</a:t>
            </a:fld>
            <a:endParaRPr lang="en-US" dirty="0"/>
          </a:p>
        </p:txBody>
      </p:sp>
    </p:spTree>
    <p:extLst>
      <p:ext uri="{BB962C8B-B14F-4D97-AF65-F5344CB8AC3E}">
        <p14:creationId xmlns:p14="http://schemas.microsoft.com/office/powerpoint/2010/main" val="15643596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57" r:id="rId7"/>
    <p:sldLayoutId id="2147483759" r:id="rId8"/>
    <p:sldLayoutId id="2147483760" r:id="rId9"/>
    <p:sldLayoutId id="2147483761" r:id="rId10"/>
    <p:sldLayoutId id="2147483763" r:id="rId11"/>
  </p:sldLayoutIdLst>
  <p:hf hdr="0" ftr="0" dt="0"/>
  <p:txStyles>
    <p:titleStyle>
      <a:lvl1pPr algn="l" defTabSz="914400" rtl="0" eaLnBrk="1" latinLnBrk="0" hangingPunct="1">
        <a:spcBef>
          <a:spcPct val="0"/>
        </a:spcBef>
        <a:buNone/>
        <a:defRPr sz="2200" b="1" kern="1200" cap="all" baseline="0">
          <a:solidFill>
            <a:schemeClr val="bg1"/>
          </a:solidFill>
          <a:latin typeface="Calibri"/>
          <a:ea typeface="+mj-ea"/>
          <a:cs typeface="Calibri"/>
        </a:defRPr>
      </a:lvl1pPr>
    </p:titleStyle>
    <p:body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bg1"/>
          </a:solidFill>
          <a:latin typeface="+mn-lt"/>
          <a:ea typeface="+mn-ea"/>
          <a:cs typeface="+mn-cs"/>
        </a:defRPr>
      </a:lvl1pPr>
      <a:lvl2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2pPr>
      <a:lvl3pPr marL="171450" indent="-171450" algn="l" defTabSz="914400" rtl="0" eaLnBrk="1" latinLnBrk="0" hangingPunct="1">
        <a:lnSpc>
          <a:spcPct val="90000"/>
        </a:lnSpc>
        <a:spcBef>
          <a:spcPts val="800"/>
        </a:spcBef>
        <a:buFont typeface="Arial" panose="020B0604020202020204" pitchFamily="34" charset="0"/>
        <a:buChar char="•"/>
        <a:defRPr sz="1600" kern="1200">
          <a:solidFill>
            <a:schemeClr val="bg1"/>
          </a:solidFill>
          <a:latin typeface="+mn-lt"/>
          <a:ea typeface="+mn-ea"/>
          <a:cs typeface="+mn-cs"/>
        </a:defRPr>
      </a:lvl3pPr>
      <a:lvl4pPr marL="400050" indent="-171450" algn="l" defTabSz="914400" rtl="0" eaLnBrk="1" latinLnBrk="0" hangingPunct="1">
        <a:lnSpc>
          <a:spcPct val="90000"/>
        </a:lnSpc>
        <a:spcBef>
          <a:spcPct val="20000"/>
        </a:spcBef>
        <a:buFont typeface="Arial" panose="020B0604020202020204" pitchFamily="34" charset="0"/>
        <a:buChar char="–"/>
        <a:defRPr sz="1600" kern="1200">
          <a:solidFill>
            <a:schemeClr val="bg1"/>
          </a:solidFill>
          <a:latin typeface="+mn-lt"/>
          <a:ea typeface="+mn-ea"/>
          <a:cs typeface="+mn-cs"/>
        </a:defRPr>
      </a:lvl4pPr>
      <a:lvl5pPr marL="628650" indent="-171450" algn="l" defTabSz="914400" rtl="0" eaLnBrk="1" latinLnBrk="0" hangingPunct="1">
        <a:lnSpc>
          <a:spcPct val="90000"/>
        </a:lnSpc>
        <a:spcBef>
          <a:spcPct val="20000"/>
        </a:spcBef>
        <a:buFont typeface="Calibri" panose="020F0502020204030204"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68680"/>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480558" y="6442075"/>
            <a:ext cx="2133600" cy="365125"/>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5" name="Footer Placeholder 4"/>
          <p:cNvSpPr>
            <a:spLocks noGrp="1"/>
          </p:cNvSpPr>
          <p:nvPr>
            <p:ph type="ftr" sz="quarter" idx="3"/>
          </p:nvPr>
        </p:nvSpPr>
        <p:spPr>
          <a:xfrm>
            <a:off x="457200" y="6442075"/>
            <a:ext cx="3052690" cy="365125"/>
          </a:xfrm>
          <a:prstGeom prst="rect">
            <a:avLst/>
          </a:prstGeom>
        </p:spPr>
        <p:txBody>
          <a:bodyPr vert="horz" lIns="0" tIns="45720" rIns="91440" bIns="45720" rtlCol="0" anchor="ctr"/>
          <a:lstStyle>
            <a:lvl1pPr algn="l">
              <a:defRPr sz="900">
                <a:solidFill>
                  <a:schemeClr val="bg1"/>
                </a:solidFill>
              </a:defRPr>
            </a:lvl1pPr>
          </a:lstStyle>
          <a:p>
            <a:endParaRPr lang="en-US" dirty="0"/>
          </a:p>
        </p:txBody>
      </p:sp>
      <p:sp>
        <p:nvSpPr>
          <p:cNvPr id="6" name="Slide Number Placeholder 5"/>
          <p:cNvSpPr>
            <a:spLocks noGrp="1"/>
          </p:cNvSpPr>
          <p:nvPr>
            <p:ph type="sldNum" sz="quarter" idx="4"/>
          </p:nvPr>
        </p:nvSpPr>
        <p:spPr>
          <a:xfrm>
            <a:off x="7810500" y="6442075"/>
            <a:ext cx="876300" cy="365125"/>
          </a:xfrm>
          <a:prstGeom prst="rect">
            <a:avLst/>
          </a:prstGeom>
        </p:spPr>
        <p:txBody>
          <a:bodyPr vert="horz" lIns="91440" tIns="45720" rIns="0" bIns="45720" rtlCol="0" anchor="ctr"/>
          <a:lstStyle>
            <a:lvl1pPr algn="r">
              <a:defRPr sz="900">
                <a:solidFill>
                  <a:schemeClr val="bg1"/>
                </a:solidFill>
              </a:defRPr>
            </a:lvl1pPr>
          </a:lstStyle>
          <a:p>
            <a:fld id="{C3FCD5DC-0316-4276-AC9A-625E35C32BC0}" type="slidenum">
              <a:rPr lang="en-US" smtClean="0"/>
              <a:pPr/>
              <a:t>‹#›</a:t>
            </a:fld>
            <a:endParaRPr lang="en-US" dirty="0"/>
          </a:p>
        </p:txBody>
      </p:sp>
    </p:spTree>
    <p:extLst>
      <p:ext uri="{BB962C8B-B14F-4D97-AF65-F5344CB8AC3E}">
        <p14:creationId xmlns:p14="http://schemas.microsoft.com/office/powerpoint/2010/main" val="113316581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12" r:id="rId3"/>
    <p:sldLayoutId id="2147483713" r:id="rId4"/>
    <p:sldLayoutId id="2147483714" r:id="rId5"/>
    <p:sldLayoutId id="2147483715" r:id="rId6"/>
    <p:sldLayoutId id="2147483716" r:id="rId7"/>
    <p:sldLayoutId id="2147483728" r:id="rId8"/>
    <p:sldLayoutId id="2147483726" r:id="rId9"/>
    <p:sldLayoutId id="2147483755" r:id="rId10"/>
    <p:sldLayoutId id="2147483756" r:id="rId11"/>
    <p:sldLayoutId id="2147483721" r:id="rId12"/>
    <p:sldLayoutId id="2147483722" r:id="rId13"/>
  </p:sldLayoutIdLst>
  <p:hf hdr="0" ftr="0" dt="0"/>
  <p:txStyles>
    <p:titleStyle>
      <a:lvl1pPr algn="l" defTabSz="914400" rtl="0" eaLnBrk="1" latinLnBrk="0" hangingPunct="1">
        <a:spcBef>
          <a:spcPct val="0"/>
        </a:spcBef>
        <a:buNone/>
        <a:defRPr sz="2200" b="1" kern="1200" cap="all" baseline="0">
          <a:solidFill>
            <a:schemeClr val="bg1"/>
          </a:solidFill>
          <a:latin typeface="Calibri"/>
          <a:ea typeface="+mj-ea"/>
          <a:cs typeface="Calibri"/>
        </a:defRPr>
      </a:lvl1pPr>
    </p:titleStyle>
    <p:body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bg1"/>
          </a:solidFill>
          <a:latin typeface="+mn-lt"/>
          <a:ea typeface="+mn-ea"/>
          <a:cs typeface="+mn-cs"/>
        </a:defRPr>
      </a:lvl1pPr>
      <a:lvl2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2pPr>
      <a:lvl3pPr marL="171450" indent="-171450" algn="l" defTabSz="914400" rtl="0" eaLnBrk="1" latinLnBrk="0" hangingPunct="1">
        <a:lnSpc>
          <a:spcPct val="90000"/>
        </a:lnSpc>
        <a:spcBef>
          <a:spcPts val="800"/>
        </a:spcBef>
        <a:buFont typeface="Arial" panose="020B0604020202020204" pitchFamily="34" charset="0"/>
        <a:buChar char="•"/>
        <a:defRPr sz="1600" kern="1200">
          <a:solidFill>
            <a:schemeClr val="bg1"/>
          </a:solidFill>
          <a:latin typeface="+mn-lt"/>
          <a:ea typeface="+mn-ea"/>
          <a:cs typeface="+mn-cs"/>
        </a:defRPr>
      </a:lvl3pPr>
      <a:lvl4pPr marL="400050" indent="-171450" algn="l" defTabSz="914400" rtl="0" eaLnBrk="1" latinLnBrk="0" hangingPunct="1">
        <a:lnSpc>
          <a:spcPct val="90000"/>
        </a:lnSpc>
        <a:spcBef>
          <a:spcPct val="20000"/>
        </a:spcBef>
        <a:buFont typeface="Arial" panose="020B0604020202020204" pitchFamily="34" charset="0"/>
        <a:buChar char="–"/>
        <a:defRPr sz="1600" kern="1200">
          <a:solidFill>
            <a:schemeClr val="bg1"/>
          </a:solidFill>
          <a:latin typeface="+mn-lt"/>
          <a:ea typeface="+mn-ea"/>
          <a:cs typeface="+mn-cs"/>
        </a:defRPr>
      </a:lvl4pPr>
      <a:lvl5pPr marL="628650" indent="-171450" algn="l" defTabSz="914400" rtl="0" eaLnBrk="1" latinLnBrk="0" hangingPunct="1">
        <a:lnSpc>
          <a:spcPct val="90000"/>
        </a:lnSpc>
        <a:spcBef>
          <a:spcPct val="20000"/>
        </a:spcBef>
        <a:buFont typeface="Calibri" panose="020F0502020204030204"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68680"/>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0" y="6442075"/>
            <a:ext cx="2042158" cy="365125"/>
          </a:xfrm>
          <a:prstGeom prst="rect">
            <a:avLst/>
          </a:prstGeom>
        </p:spPr>
        <p:txBody>
          <a:bodyPr vert="horz" lIns="0" tIns="45720" rIns="0" bIns="45720" rtlCol="0" anchor="ctr"/>
          <a:lstStyle>
            <a:lvl1pPr algn="l">
              <a:defRPr sz="900">
                <a:solidFill>
                  <a:schemeClr val="bg1">
                    <a:lumMod val="50000"/>
                  </a:schemeClr>
                </a:solidFill>
              </a:defRPr>
            </a:lvl1pPr>
          </a:lstStyle>
          <a:p>
            <a:endParaRPr lang="en-US" dirty="0"/>
          </a:p>
        </p:txBody>
      </p:sp>
      <p:sp>
        <p:nvSpPr>
          <p:cNvPr id="5" name="Footer Placeholder 4"/>
          <p:cNvSpPr>
            <a:spLocks noGrp="1"/>
          </p:cNvSpPr>
          <p:nvPr>
            <p:ph type="ftr" sz="quarter" idx="3"/>
          </p:nvPr>
        </p:nvSpPr>
        <p:spPr>
          <a:xfrm>
            <a:off x="457200" y="6442075"/>
            <a:ext cx="3052690" cy="365125"/>
          </a:xfrm>
          <a:prstGeom prst="rect">
            <a:avLst/>
          </a:prstGeom>
        </p:spPr>
        <p:txBody>
          <a:bodyPr vert="horz" lIns="0" tIns="45720" rIns="91440" bIns="45720" rtlCol="0" anchor="ctr"/>
          <a:lstStyle>
            <a:lvl1pPr algn="l">
              <a:defRPr sz="9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7810500" y="6442075"/>
            <a:ext cx="876300" cy="365125"/>
          </a:xfrm>
          <a:prstGeom prst="rect">
            <a:avLst/>
          </a:prstGeom>
        </p:spPr>
        <p:txBody>
          <a:bodyPr vert="horz" lIns="91440" tIns="45720" rIns="0" bIns="45720" rtlCol="0" anchor="ctr"/>
          <a:lstStyle>
            <a:lvl1pPr algn="r">
              <a:defRPr sz="900">
                <a:solidFill>
                  <a:schemeClr val="bg1">
                    <a:lumMod val="50000"/>
                  </a:schemeClr>
                </a:solidFill>
              </a:defRPr>
            </a:lvl1pPr>
          </a:lstStyle>
          <a:p>
            <a:fld id="{C3FCD5DC-0316-4276-AC9A-625E35C32BC0}" type="slidenum">
              <a:rPr lang="en-US" smtClean="0"/>
              <a:pPr/>
              <a:t>‹#›</a:t>
            </a:fld>
            <a:endParaRPr lang="en-US" dirty="0"/>
          </a:p>
        </p:txBody>
      </p:sp>
    </p:spTree>
    <p:extLst>
      <p:ext uri="{BB962C8B-B14F-4D97-AF65-F5344CB8AC3E}">
        <p14:creationId xmlns:p14="http://schemas.microsoft.com/office/powerpoint/2010/main" val="26548652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53" r:id="rId7"/>
    <p:sldLayoutId id="2147483754" r:id="rId8"/>
    <p:sldLayoutId id="2147483831" r:id="rId9"/>
    <p:sldLayoutId id="2147483832" r:id="rId10"/>
    <p:sldLayoutId id="2147483833" r:id="rId11"/>
    <p:sldLayoutId id="2147483834" r:id="rId12"/>
  </p:sldLayoutIdLst>
  <p:hf hdr="0" ftr="0" dt="0"/>
  <p:txStyles>
    <p:titleStyle>
      <a:lvl1pPr algn="l" defTabSz="914400" rtl="0" eaLnBrk="1" latinLnBrk="0" hangingPunct="1">
        <a:spcBef>
          <a:spcPct val="0"/>
        </a:spcBef>
        <a:buNone/>
        <a:defRPr sz="2200" b="1" kern="1200" cap="all" baseline="0">
          <a:solidFill>
            <a:schemeClr val="tx1"/>
          </a:solidFill>
          <a:latin typeface="Calibri"/>
          <a:ea typeface="+mj-ea"/>
          <a:cs typeface="Calibri"/>
        </a:defRPr>
      </a:lvl1pPr>
    </p:titleStyle>
    <p:body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2pPr>
      <a:lvl3pPr marL="171450" indent="-17145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400050" indent="-171450" algn="l" defTabSz="914400" rtl="0" eaLnBrk="1" latinLnBrk="0" hangingPunct="1">
        <a:lnSpc>
          <a:spcPct val="90000"/>
        </a:lnSpc>
        <a:spcBef>
          <a:spcPct val="20000"/>
        </a:spcBef>
        <a:buFont typeface="Arial" panose="020B0604020202020204" pitchFamily="34" charset="0"/>
        <a:buChar char="–"/>
        <a:defRPr sz="1600" kern="1200">
          <a:solidFill>
            <a:schemeClr val="tx1"/>
          </a:solidFill>
          <a:latin typeface="+mn-lt"/>
          <a:ea typeface="+mn-ea"/>
          <a:cs typeface="+mn-cs"/>
        </a:defRPr>
      </a:lvl4pPr>
      <a:lvl5pPr marL="628650" indent="-171450" algn="l" defTabSz="914400" rtl="0" eaLnBrk="1" latinLnBrk="0" hangingPunct="1">
        <a:lnSpc>
          <a:spcPct val="90000"/>
        </a:lnSpc>
        <a:spcBef>
          <a:spcPct val="20000"/>
        </a:spcBef>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68680"/>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0" y="6442075"/>
            <a:ext cx="2042158" cy="365125"/>
          </a:xfrm>
          <a:prstGeom prst="rect">
            <a:avLst/>
          </a:prstGeom>
        </p:spPr>
        <p:txBody>
          <a:bodyPr vert="horz" lIns="0" tIns="45720" rIns="0" bIns="45720" rtlCol="0" anchor="ctr"/>
          <a:lstStyle>
            <a:lvl1pPr algn="l">
              <a:defRPr sz="900">
                <a:solidFill>
                  <a:schemeClr val="bg1">
                    <a:lumMod val="50000"/>
                  </a:schemeClr>
                </a:solidFill>
              </a:defRPr>
            </a:lvl1pPr>
          </a:lstStyle>
          <a:p>
            <a:endParaRPr lang="en-US" dirty="0">
              <a:solidFill>
                <a:prstClr val="white">
                  <a:lumMod val="50000"/>
                </a:prstClr>
              </a:solidFill>
            </a:endParaRPr>
          </a:p>
        </p:txBody>
      </p:sp>
      <p:sp>
        <p:nvSpPr>
          <p:cNvPr id="5" name="Footer Placeholder 4"/>
          <p:cNvSpPr>
            <a:spLocks noGrp="1"/>
          </p:cNvSpPr>
          <p:nvPr>
            <p:ph type="ftr" sz="quarter" idx="3"/>
          </p:nvPr>
        </p:nvSpPr>
        <p:spPr>
          <a:xfrm>
            <a:off x="457200" y="6442075"/>
            <a:ext cx="3052690" cy="365125"/>
          </a:xfrm>
          <a:prstGeom prst="rect">
            <a:avLst/>
          </a:prstGeom>
        </p:spPr>
        <p:txBody>
          <a:bodyPr vert="horz" lIns="0" tIns="45720" rIns="91440" bIns="45720" rtlCol="0" anchor="ctr"/>
          <a:lstStyle>
            <a:lvl1pPr algn="l">
              <a:defRPr sz="900">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4"/>
          </p:nvPr>
        </p:nvSpPr>
        <p:spPr>
          <a:xfrm>
            <a:off x="7810500" y="6442075"/>
            <a:ext cx="876300" cy="365125"/>
          </a:xfrm>
          <a:prstGeom prst="rect">
            <a:avLst/>
          </a:prstGeom>
        </p:spPr>
        <p:txBody>
          <a:bodyPr vert="horz" lIns="91440" tIns="45720" rIns="0" bIns="45720" rtlCol="0" anchor="ctr"/>
          <a:lstStyle>
            <a:lvl1pPr algn="r">
              <a:defRPr sz="900">
                <a:solidFill>
                  <a:schemeClr val="bg1">
                    <a:lumMod val="50000"/>
                  </a:schemeClr>
                </a:solidFill>
              </a:defRPr>
            </a:lvl1p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88951044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ftr="0" dt="0"/>
  <p:txStyles>
    <p:titleStyle>
      <a:lvl1pPr algn="l" defTabSz="914400" rtl="0" eaLnBrk="1" latinLnBrk="0" hangingPunct="1">
        <a:spcBef>
          <a:spcPct val="0"/>
        </a:spcBef>
        <a:buNone/>
        <a:defRPr sz="2200" b="1" kern="1200" cap="all" baseline="0">
          <a:solidFill>
            <a:schemeClr val="tx1"/>
          </a:solidFill>
          <a:latin typeface="Calibri"/>
          <a:ea typeface="+mj-ea"/>
          <a:cs typeface="Calibri"/>
        </a:defRPr>
      </a:lvl1pPr>
    </p:titleStyle>
    <p:body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2pPr>
      <a:lvl3pPr marL="171450" indent="-17145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400050" indent="-171450" algn="l" defTabSz="914400" rtl="0" eaLnBrk="1" latinLnBrk="0" hangingPunct="1">
        <a:lnSpc>
          <a:spcPct val="90000"/>
        </a:lnSpc>
        <a:spcBef>
          <a:spcPct val="20000"/>
        </a:spcBef>
        <a:buFont typeface="Arial" panose="020B0604020202020204" pitchFamily="34" charset="0"/>
        <a:buChar char="–"/>
        <a:defRPr sz="1600" kern="1200">
          <a:solidFill>
            <a:schemeClr val="tx1"/>
          </a:solidFill>
          <a:latin typeface="+mn-lt"/>
          <a:ea typeface="+mn-ea"/>
          <a:cs typeface="+mn-cs"/>
        </a:defRPr>
      </a:lvl4pPr>
      <a:lvl5pPr marL="628650" indent="-171450" algn="l" defTabSz="914400" rtl="0" eaLnBrk="1" latinLnBrk="0" hangingPunct="1">
        <a:lnSpc>
          <a:spcPct val="90000"/>
        </a:lnSpc>
        <a:spcBef>
          <a:spcPct val="20000"/>
        </a:spcBef>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68680"/>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0" y="6442075"/>
            <a:ext cx="2042158" cy="365125"/>
          </a:xfrm>
          <a:prstGeom prst="rect">
            <a:avLst/>
          </a:prstGeom>
        </p:spPr>
        <p:txBody>
          <a:bodyPr vert="horz" lIns="0" tIns="45720" rIns="0" bIns="45720" rtlCol="0" anchor="ctr"/>
          <a:lstStyle>
            <a:lvl1pPr algn="l">
              <a:defRPr sz="900">
                <a:solidFill>
                  <a:schemeClr val="bg1">
                    <a:lumMod val="50000"/>
                  </a:schemeClr>
                </a:solidFill>
              </a:defRPr>
            </a:lvl1pPr>
          </a:lstStyle>
          <a:p>
            <a:endParaRPr lang="en-US" dirty="0">
              <a:solidFill>
                <a:prstClr val="white">
                  <a:lumMod val="50000"/>
                </a:prstClr>
              </a:solidFill>
            </a:endParaRPr>
          </a:p>
        </p:txBody>
      </p:sp>
      <p:sp>
        <p:nvSpPr>
          <p:cNvPr id="5" name="Footer Placeholder 4"/>
          <p:cNvSpPr>
            <a:spLocks noGrp="1"/>
          </p:cNvSpPr>
          <p:nvPr>
            <p:ph type="ftr" sz="quarter" idx="3"/>
          </p:nvPr>
        </p:nvSpPr>
        <p:spPr>
          <a:xfrm>
            <a:off x="457200" y="6442075"/>
            <a:ext cx="3052690" cy="365125"/>
          </a:xfrm>
          <a:prstGeom prst="rect">
            <a:avLst/>
          </a:prstGeom>
        </p:spPr>
        <p:txBody>
          <a:bodyPr vert="horz" lIns="0" tIns="45720" rIns="91440" bIns="45720" rtlCol="0" anchor="ctr"/>
          <a:lstStyle>
            <a:lvl1pPr algn="l">
              <a:defRPr sz="900">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4"/>
          </p:nvPr>
        </p:nvSpPr>
        <p:spPr>
          <a:xfrm>
            <a:off x="7810500" y="6442075"/>
            <a:ext cx="876300" cy="365125"/>
          </a:xfrm>
          <a:prstGeom prst="rect">
            <a:avLst/>
          </a:prstGeom>
        </p:spPr>
        <p:txBody>
          <a:bodyPr vert="horz" lIns="91440" tIns="45720" rIns="0" bIns="45720" rtlCol="0" anchor="ctr"/>
          <a:lstStyle>
            <a:lvl1pPr algn="r">
              <a:defRPr sz="900">
                <a:solidFill>
                  <a:schemeClr val="bg1">
                    <a:lumMod val="50000"/>
                  </a:schemeClr>
                </a:solidFill>
              </a:defRPr>
            </a:lvl1p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89341111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hdr="0" ftr="0" dt="0"/>
  <p:txStyles>
    <p:titleStyle>
      <a:lvl1pPr algn="l" defTabSz="914400" rtl="0" eaLnBrk="1" latinLnBrk="0" hangingPunct="1">
        <a:spcBef>
          <a:spcPct val="0"/>
        </a:spcBef>
        <a:buNone/>
        <a:defRPr sz="2200" b="1" kern="1200" cap="all" baseline="0">
          <a:solidFill>
            <a:schemeClr val="tx1"/>
          </a:solidFill>
          <a:latin typeface="Calibri"/>
          <a:ea typeface="+mj-ea"/>
          <a:cs typeface="Calibri"/>
        </a:defRPr>
      </a:lvl1pPr>
    </p:titleStyle>
    <p:body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2pPr>
      <a:lvl3pPr marL="171450" indent="-17145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400050" indent="-171450" algn="l" defTabSz="914400" rtl="0" eaLnBrk="1" latinLnBrk="0" hangingPunct="1">
        <a:lnSpc>
          <a:spcPct val="90000"/>
        </a:lnSpc>
        <a:spcBef>
          <a:spcPct val="20000"/>
        </a:spcBef>
        <a:buFont typeface="Arial" panose="020B0604020202020204" pitchFamily="34" charset="0"/>
        <a:buChar char="–"/>
        <a:defRPr sz="1600" kern="1200">
          <a:solidFill>
            <a:schemeClr val="tx1"/>
          </a:solidFill>
          <a:latin typeface="+mn-lt"/>
          <a:ea typeface="+mn-ea"/>
          <a:cs typeface="+mn-cs"/>
        </a:defRPr>
      </a:lvl4pPr>
      <a:lvl5pPr marL="628650" indent="-171450" algn="l" defTabSz="914400" rtl="0" eaLnBrk="1" latinLnBrk="0" hangingPunct="1">
        <a:lnSpc>
          <a:spcPct val="90000"/>
        </a:lnSpc>
        <a:spcBef>
          <a:spcPct val="20000"/>
        </a:spcBef>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68680"/>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0" y="6442075"/>
            <a:ext cx="2042158" cy="365125"/>
          </a:xfrm>
          <a:prstGeom prst="rect">
            <a:avLst/>
          </a:prstGeom>
        </p:spPr>
        <p:txBody>
          <a:bodyPr vert="horz" lIns="0" tIns="45720" rIns="0" bIns="45720" rtlCol="0" anchor="ctr"/>
          <a:lstStyle>
            <a:lvl1pPr algn="l">
              <a:defRPr sz="900">
                <a:solidFill>
                  <a:schemeClr val="bg1">
                    <a:lumMod val="50000"/>
                  </a:schemeClr>
                </a:solidFill>
              </a:defRPr>
            </a:lvl1pPr>
          </a:lstStyle>
          <a:p>
            <a:endParaRPr lang="en-US" dirty="0">
              <a:solidFill>
                <a:prstClr val="white">
                  <a:lumMod val="50000"/>
                </a:prstClr>
              </a:solidFill>
            </a:endParaRPr>
          </a:p>
        </p:txBody>
      </p:sp>
      <p:sp>
        <p:nvSpPr>
          <p:cNvPr id="5" name="Footer Placeholder 4"/>
          <p:cNvSpPr>
            <a:spLocks noGrp="1"/>
          </p:cNvSpPr>
          <p:nvPr>
            <p:ph type="ftr" sz="quarter" idx="3"/>
          </p:nvPr>
        </p:nvSpPr>
        <p:spPr>
          <a:xfrm>
            <a:off x="457200" y="6442075"/>
            <a:ext cx="3052690" cy="365125"/>
          </a:xfrm>
          <a:prstGeom prst="rect">
            <a:avLst/>
          </a:prstGeom>
        </p:spPr>
        <p:txBody>
          <a:bodyPr vert="horz" lIns="0" tIns="45720" rIns="91440" bIns="45720" rtlCol="0" anchor="ctr"/>
          <a:lstStyle>
            <a:lvl1pPr algn="l">
              <a:defRPr sz="900">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4"/>
          </p:nvPr>
        </p:nvSpPr>
        <p:spPr>
          <a:xfrm>
            <a:off x="7810500" y="6442075"/>
            <a:ext cx="876300" cy="365125"/>
          </a:xfrm>
          <a:prstGeom prst="rect">
            <a:avLst/>
          </a:prstGeom>
        </p:spPr>
        <p:txBody>
          <a:bodyPr vert="horz" lIns="91440" tIns="45720" rIns="0" bIns="45720" rtlCol="0" anchor="ctr"/>
          <a:lstStyle>
            <a:lvl1pPr algn="r">
              <a:defRPr sz="900">
                <a:solidFill>
                  <a:schemeClr val="bg1">
                    <a:lumMod val="50000"/>
                  </a:schemeClr>
                </a:solidFill>
              </a:defRPr>
            </a:lvl1p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72767572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hdr="0" ftr="0" dt="0"/>
  <p:txStyles>
    <p:titleStyle>
      <a:lvl1pPr algn="l" defTabSz="914400" rtl="0" eaLnBrk="1" latinLnBrk="0" hangingPunct="1">
        <a:spcBef>
          <a:spcPct val="0"/>
        </a:spcBef>
        <a:buNone/>
        <a:defRPr sz="2200" b="1" kern="1200" cap="all" baseline="0">
          <a:solidFill>
            <a:schemeClr val="tx1"/>
          </a:solidFill>
          <a:latin typeface="Calibri"/>
          <a:ea typeface="+mj-ea"/>
          <a:cs typeface="Calibri"/>
        </a:defRPr>
      </a:lvl1pPr>
    </p:titleStyle>
    <p:body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2pPr>
      <a:lvl3pPr marL="171450" indent="-17145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400050" indent="-171450" algn="l" defTabSz="914400" rtl="0" eaLnBrk="1" latinLnBrk="0" hangingPunct="1">
        <a:lnSpc>
          <a:spcPct val="90000"/>
        </a:lnSpc>
        <a:spcBef>
          <a:spcPct val="20000"/>
        </a:spcBef>
        <a:buFont typeface="Arial" panose="020B0604020202020204" pitchFamily="34" charset="0"/>
        <a:buChar char="–"/>
        <a:defRPr sz="1600" kern="1200">
          <a:solidFill>
            <a:schemeClr val="tx1"/>
          </a:solidFill>
          <a:latin typeface="+mn-lt"/>
          <a:ea typeface="+mn-ea"/>
          <a:cs typeface="+mn-cs"/>
        </a:defRPr>
      </a:lvl4pPr>
      <a:lvl5pPr marL="628650" indent="-171450" algn="l" defTabSz="914400" rtl="0" eaLnBrk="1" latinLnBrk="0" hangingPunct="1">
        <a:lnSpc>
          <a:spcPct val="90000"/>
        </a:lnSpc>
        <a:spcBef>
          <a:spcPct val="20000"/>
        </a:spcBef>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68680"/>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0" y="6442075"/>
            <a:ext cx="2042158" cy="365125"/>
          </a:xfrm>
          <a:prstGeom prst="rect">
            <a:avLst/>
          </a:prstGeom>
        </p:spPr>
        <p:txBody>
          <a:bodyPr vert="horz" lIns="0" tIns="45720" rIns="0" bIns="45720" rtlCol="0" anchor="ctr"/>
          <a:lstStyle>
            <a:lvl1pPr algn="l">
              <a:defRPr sz="900">
                <a:solidFill>
                  <a:schemeClr val="bg1">
                    <a:lumMod val="50000"/>
                  </a:schemeClr>
                </a:solidFill>
              </a:defRPr>
            </a:lvl1pPr>
          </a:lstStyle>
          <a:p>
            <a:endParaRPr lang="en-US" dirty="0">
              <a:solidFill>
                <a:prstClr val="white">
                  <a:lumMod val="50000"/>
                </a:prstClr>
              </a:solidFill>
            </a:endParaRPr>
          </a:p>
        </p:txBody>
      </p:sp>
      <p:sp>
        <p:nvSpPr>
          <p:cNvPr id="5" name="Footer Placeholder 4"/>
          <p:cNvSpPr>
            <a:spLocks noGrp="1"/>
          </p:cNvSpPr>
          <p:nvPr>
            <p:ph type="ftr" sz="quarter" idx="3"/>
          </p:nvPr>
        </p:nvSpPr>
        <p:spPr>
          <a:xfrm>
            <a:off x="457200" y="6442075"/>
            <a:ext cx="3052690" cy="365125"/>
          </a:xfrm>
          <a:prstGeom prst="rect">
            <a:avLst/>
          </a:prstGeom>
        </p:spPr>
        <p:txBody>
          <a:bodyPr vert="horz" lIns="0" tIns="45720" rIns="91440" bIns="45720" rtlCol="0" anchor="ctr"/>
          <a:lstStyle>
            <a:lvl1pPr algn="l">
              <a:defRPr sz="900">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4"/>
          </p:nvPr>
        </p:nvSpPr>
        <p:spPr>
          <a:xfrm>
            <a:off x="7810500" y="6442075"/>
            <a:ext cx="876300" cy="365125"/>
          </a:xfrm>
          <a:prstGeom prst="rect">
            <a:avLst/>
          </a:prstGeom>
        </p:spPr>
        <p:txBody>
          <a:bodyPr vert="horz" lIns="91440" tIns="45720" rIns="0" bIns="45720" rtlCol="0" anchor="ctr"/>
          <a:lstStyle>
            <a:lvl1pPr algn="r">
              <a:defRPr sz="900">
                <a:solidFill>
                  <a:schemeClr val="bg1">
                    <a:lumMod val="50000"/>
                  </a:schemeClr>
                </a:solidFill>
              </a:defRPr>
            </a:lvl1pPr>
          </a:lstStyle>
          <a:p>
            <a:fld id="{C3FCD5DC-0316-4276-AC9A-625E35C32BC0}"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7987718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ftr="0" dt="0"/>
  <p:txStyles>
    <p:titleStyle>
      <a:lvl1pPr algn="l" defTabSz="914400" rtl="0" eaLnBrk="1" latinLnBrk="0" hangingPunct="1">
        <a:spcBef>
          <a:spcPct val="0"/>
        </a:spcBef>
        <a:buNone/>
        <a:defRPr sz="2200" b="1" kern="1200" cap="all" baseline="0">
          <a:solidFill>
            <a:schemeClr val="tx1"/>
          </a:solidFill>
          <a:latin typeface="Calibri"/>
          <a:ea typeface="+mj-ea"/>
          <a:cs typeface="Calibri"/>
        </a:defRPr>
      </a:lvl1pPr>
    </p:titleStyle>
    <p:body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2pPr>
      <a:lvl3pPr marL="171450" indent="-17145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400050" indent="-171450" algn="l" defTabSz="914400" rtl="0" eaLnBrk="1" latinLnBrk="0" hangingPunct="1">
        <a:lnSpc>
          <a:spcPct val="90000"/>
        </a:lnSpc>
        <a:spcBef>
          <a:spcPct val="20000"/>
        </a:spcBef>
        <a:buFont typeface="Arial" panose="020B0604020202020204" pitchFamily="34" charset="0"/>
        <a:buChar char="–"/>
        <a:defRPr sz="1600" kern="1200">
          <a:solidFill>
            <a:schemeClr val="tx1"/>
          </a:solidFill>
          <a:latin typeface="+mn-lt"/>
          <a:ea typeface="+mn-ea"/>
          <a:cs typeface="+mn-cs"/>
        </a:defRPr>
      </a:lvl4pPr>
      <a:lvl5pPr marL="628650" indent="-171450" algn="l" defTabSz="914400" rtl="0" eaLnBrk="1" latinLnBrk="0" hangingPunct="1">
        <a:lnSpc>
          <a:spcPct val="90000"/>
        </a:lnSpc>
        <a:spcBef>
          <a:spcPct val="20000"/>
        </a:spcBef>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68680"/>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0" y="6442075"/>
            <a:ext cx="2042158" cy="365125"/>
          </a:xfrm>
          <a:prstGeom prst="rect">
            <a:avLst/>
          </a:prstGeom>
        </p:spPr>
        <p:txBody>
          <a:bodyPr vert="horz" lIns="0" tIns="45720" rIns="0" bIns="45720" rtlCol="0" anchor="ctr"/>
          <a:lstStyle>
            <a:lvl1pPr algn="l">
              <a:defRPr sz="900">
                <a:solidFill>
                  <a:schemeClr val="bg1">
                    <a:lumMod val="50000"/>
                  </a:schemeClr>
                </a:solidFill>
              </a:defRPr>
            </a:lvl1pPr>
          </a:lstStyle>
          <a:p>
            <a:endParaRPr lang="en-US" dirty="0"/>
          </a:p>
        </p:txBody>
      </p:sp>
      <p:sp>
        <p:nvSpPr>
          <p:cNvPr id="5" name="Footer Placeholder 4"/>
          <p:cNvSpPr>
            <a:spLocks noGrp="1"/>
          </p:cNvSpPr>
          <p:nvPr>
            <p:ph type="ftr" sz="quarter" idx="3"/>
          </p:nvPr>
        </p:nvSpPr>
        <p:spPr>
          <a:xfrm>
            <a:off x="457200" y="6442075"/>
            <a:ext cx="3052690" cy="365125"/>
          </a:xfrm>
          <a:prstGeom prst="rect">
            <a:avLst/>
          </a:prstGeom>
        </p:spPr>
        <p:txBody>
          <a:bodyPr vert="horz" lIns="0" tIns="45720" rIns="91440" bIns="45720" rtlCol="0" anchor="ctr"/>
          <a:lstStyle>
            <a:lvl1pPr algn="l">
              <a:defRPr sz="9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7810500" y="6442075"/>
            <a:ext cx="876300" cy="365125"/>
          </a:xfrm>
          <a:prstGeom prst="rect">
            <a:avLst/>
          </a:prstGeom>
        </p:spPr>
        <p:txBody>
          <a:bodyPr vert="horz" lIns="91440" tIns="45720" rIns="0" bIns="45720" rtlCol="0" anchor="ctr"/>
          <a:lstStyle>
            <a:lvl1pPr algn="r">
              <a:defRPr sz="900">
                <a:solidFill>
                  <a:schemeClr val="bg1">
                    <a:lumMod val="50000"/>
                  </a:schemeClr>
                </a:solidFill>
              </a:defRPr>
            </a:lvl1pPr>
          </a:lstStyle>
          <a:p>
            <a:fld id="{C3FCD5DC-0316-4276-AC9A-625E35C32BC0}" type="slidenum">
              <a:rPr lang="en-US" smtClean="0"/>
              <a:pPr/>
              <a:t>‹#›</a:t>
            </a:fld>
            <a:endParaRPr lang="en-US" dirty="0"/>
          </a:p>
        </p:txBody>
      </p:sp>
    </p:spTree>
    <p:extLst>
      <p:ext uri="{BB962C8B-B14F-4D97-AF65-F5344CB8AC3E}">
        <p14:creationId xmlns:p14="http://schemas.microsoft.com/office/powerpoint/2010/main" val="14754573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Lst>
  <p:hf hdr="0" ftr="0" dt="0"/>
  <p:txStyles>
    <p:titleStyle>
      <a:lvl1pPr algn="l" defTabSz="914400" rtl="0" eaLnBrk="1" latinLnBrk="0" hangingPunct="1">
        <a:spcBef>
          <a:spcPct val="0"/>
        </a:spcBef>
        <a:buNone/>
        <a:defRPr sz="2200" b="1" kern="1200" cap="all" baseline="0">
          <a:solidFill>
            <a:schemeClr val="tx1"/>
          </a:solidFill>
          <a:latin typeface="Calibri"/>
          <a:ea typeface="+mj-ea"/>
          <a:cs typeface="Calibri"/>
        </a:defRPr>
      </a:lvl1pPr>
    </p:titleStyle>
    <p:body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2pPr>
      <a:lvl3pPr marL="171450" indent="-17145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400050" indent="-171450" algn="l" defTabSz="914400" rtl="0" eaLnBrk="1" latinLnBrk="0" hangingPunct="1">
        <a:lnSpc>
          <a:spcPct val="90000"/>
        </a:lnSpc>
        <a:spcBef>
          <a:spcPct val="20000"/>
        </a:spcBef>
        <a:buFont typeface="Arial" panose="020B0604020202020204" pitchFamily="34" charset="0"/>
        <a:buChar char="–"/>
        <a:defRPr sz="1600" kern="1200">
          <a:solidFill>
            <a:schemeClr val="tx1"/>
          </a:solidFill>
          <a:latin typeface="+mn-lt"/>
          <a:ea typeface="+mn-ea"/>
          <a:cs typeface="+mn-cs"/>
        </a:defRPr>
      </a:lvl4pPr>
      <a:lvl5pPr marL="628650" indent="-171450" algn="l" defTabSz="914400" rtl="0" eaLnBrk="1" latinLnBrk="0" hangingPunct="1">
        <a:lnSpc>
          <a:spcPct val="90000"/>
        </a:lnSpc>
        <a:spcBef>
          <a:spcPct val="20000"/>
        </a:spcBef>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br>
              <a:rPr lang="en-US" dirty="0"/>
            </a:br>
            <a:endParaRPr lang="en-US" dirty="0"/>
          </a:p>
        </p:txBody>
      </p:sp>
      <p:sp>
        <p:nvSpPr>
          <p:cNvPr id="3" name="Subtitle 2"/>
          <p:cNvSpPr>
            <a:spLocks noGrp="1"/>
          </p:cNvSpPr>
          <p:nvPr>
            <p:ph type="subTitle" idx="1"/>
          </p:nvPr>
        </p:nvSpPr>
        <p:spPr/>
        <p:txBody>
          <a:bodyPr vert="horz" lIns="0" tIns="0" rIns="0" bIns="0" rtlCol="0" anchor="t">
            <a:normAutofit/>
          </a:bodyPr>
          <a:lstStyle/>
          <a:p>
            <a:r>
              <a:rPr lang="en-US" dirty="0"/>
              <a:t>From research to action </a:t>
            </a:r>
          </a:p>
        </p:txBody>
      </p:sp>
      <p:sp>
        <p:nvSpPr>
          <p:cNvPr id="6" name="Rectangle 5">
            <a:extLst>
              <a:ext uri="{FF2B5EF4-FFF2-40B4-BE49-F238E27FC236}">
                <a16:creationId xmlns:a16="http://schemas.microsoft.com/office/drawing/2014/main" id="{BEE4B729-8640-42F5-8C4C-AA659D1B449D}"/>
              </a:ext>
            </a:extLst>
          </p:cNvPr>
          <p:cNvSpPr/>
          <p:nvPr/>
        </p:nvSpPr>
        <p:spPr>
          <a:xfrm>
            <a:off x="1253963" y="2203830"/>
            <a:ext cx="6815688" cy="1569660"/>
          </a:xfrm>
          <a:prstGeom prst="rect">
            <a:avLst/>
          </a:prstGeom>
        </p:spPr>
        <p:txBody>
          <a:bodyPr wrap="square">
            <a:spAutoFit/>
          </a:bodyPr>
          <a:lstStyle/>
          <a:p>
            <a:r>
              <a:rPr lang="en-US" sz="3200" dirty="0">
                <a:solidFill>
                  <a:schemeClr val="bg1"/>
                </a:solidFill>
                <a:latin typeface="+mj-lt"/>
              </a:rPr>
              <a:t>Meeting the Washington Region’s Future Housing Needs A Framework for Regional Deliberations</a:t>
            </a:r>
          </a:p>
        </p:txBody>
      </p:sp>
    </p:spTree>
    <p:extLst>
      <p:ext uri="{BB962C8B-B14F-4D97-AF65-F5344CB8AC3E}">
        <p14:creationId xmlns:p14="http://schemas.microsoft.com/office/powerpoint/2010/main" val="939609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9628B-ED9E-483A-82E3-3DD90F311945}"/>
              </a:ext>
            </a:extLst>
          </p:cNvPr>
          <p:cNvSpPr>
            <a:spLocks noGrp="1"/>
          </p:cNvSpPr>
          <p:nvPr>
            <p:ph type="title"/>
          </p:nvPr>
        </p:nvSpPr>
        <p:spPr/>
        <p:txBody>
          <a:bodyPr>
            <a:normAutofit/>
          </a:bodyPr>
          <a:lstStyle/>
          <a:p>
            <a:r>
              <a:rPr lang="en-US" b="1" dirty="0">
                <a:solidFill>
                  <a:schemeClr val="tx1"/>
                </a:solidFill>
                <a:latin typeface="Lato" panose="020B0604020202020204" charset="0"/>
              </a:rPr>
              <a:t>REGIONAL SOLUTIONS: PROMISING POLICY TOOLS</a:t>
            </a:r>
          </a:p>
        </p:txBody>
      </p:sp>
      <p:sp>
        <p:nvSpPr>
          <p:cNvPr id="8" name="Content Placeholder 7">
            <a:extLst>
              <a:ext uri="{FF2B5EF4-FFF2-40B4-BE49-F238E27FC236}">
                <a16:creationId xmlns:a16="http://schemas.microsoft.com/office/drawing/2014/main" id="{71AF49E8-D15C-4A75-B934-1BB9AE116E4B}"/>
              </a:ext>
            </a:extLst>
          </p:cNvPr>
          <p:cNvSpPr>
            <a:spLocks noGrp="1"/>
          </p:cNvSpPr>
          <p:nvPr>
            <p:ph idx="1"/>
          </p:nvPr>
        </p:nvSpPr>
        <p:spPr>
          <a:xfrm>
            <a:off x="457200" y="1564689"/>
            <a:ext cx="8229600" cy="4525963"/>
          </a:xfrm>
        </p:spPr>
        <p:txBody>
          <a:bodyPr/>
          <a:lstStyle/>
          <a:p>
            <a:r>
              <a:rPr lang="en-US" sz="2000" dirty="0"/>
              <a:t>To achieve a balanced mix of housing affordable up and down the income spectrum </a:t>
            </a:r>
          </a:p>
          <a:p>
            <a:endParaRPr lang="en-US" dirty="0"/>
          </a:p>
          <a:p>
            <a:endParaRPr lang="en-US" dirty="0"/>
          </a:p>
        </p:txBody>
      </p:sp>
      <p:sp>
        <p:nvSpPr>
          <p:cNvPr id="9" name="Text Placeholder 8">
            <a:extLst>
              <a:ext uri="{FF2B5EF4-FFF2-40B4-BE49-F238E27FC236}">
                <a16:creationId xmlns:a16="http://schemas.microsoft.com/office/drawing/2014/main" id="{3481947B-918B-476B-B1C9-B43AF7783957}"/>
              </a:ext>
            </a:extLst>
          </p:cNvPr>
          <p:cNvSpPr>
            <a:spLocks noGrp="1"/>
          </p:cNvSpPr>
          <p:nvPr>
            <p:ph type="body" sz="quarter" idx="14"/>
          </p:nvPr>
        </p:nvSpPr>
        <p:spPr/>
        <p:txBody>
          <a:bodyPr/>
          <a:lstStyle/>
          <a:p>
            <a:endParaRPr lang="en-US" dirty="0"/>
          </a:p>
        </p:txBody>
      </p:sp>
      <p:sp>
        <p:nvSpPr>
          <p:cNvPr id="4" name="Rectangle 3">
            <a:extLst>
              <a:ext uri="{FF2B5EF4-FFF2-40B4-BE49-F238E27FC236}">
                <a16:creationId xmlns:a16="http://schemas.microsoft.com/office/drawing/2014/main" id="{90E9CC70-2AD6-497D-83F7-4BD41AAF5833}"/>
              </a:ext>
            </a:extLst>
          </p:cNvPr>
          <p:cNvSpPr/>
          <p:nvPr/>
        </p:nvSpPr>
        <p:spPr>
          <a:xfrm>
            <a:off x="1065320" y="2453082"/>
            <a:ext cx="7121418" cy="2372957"/>
          </a:xfrm>
          <a:prstGeom prst="rect">
            <a:avLst/>
          </a:prstGeom>
        </p:spPr>
        <p:txBody>
          <a:bodyPr wrap="square">
            <a:spAutoFit/>
          </a:bodyPr>
          <a:lstStyle/>
          <a:p>
            <a:pPr marL="257175" indent="-257175">
              <a:spcBef>
                <a:spcPct val="20000"/>
              </a:spcBef>
              <a:spcAft>
                <a:spcPts val="900"/>
              </a:spcAft>
              <a:buFont typeface="Wingdings" panose="05000000000000000000" pitchFamily="2" charset="2"/>
              <a:buChar char="§"/>
            </a:pPr>
            <a:r>
              <a:rPr lang="en-US" b="1" kern="0" dirty="0">
                <a:solidFill>
                  <a:schemeClr val="accent3"/>
                </a:solidFill>
                <a:ea typeface="MS PGothic" pitchFamily="34" charset="-128"/>
              </a:rPr>
              <a:t>Preserve</a:t>
            </a:r>
            <a:r>
              <a:rPr lang="en-US" kern="0" dirty="0">
                <a:ea typeface="MS PGothic" pitchFamily="34" charset="-128"/>
              </a:rPr>
              <a:t> existing affordable housing, including in opportunity-rich and revitalizing areas</a:t>
            </a:r>
          </a:p>
          <a:p>
            <a:pPr marL="257175" indent="-257175">
              <a:spcBef>
                <a:spcPct val="20000"/>
              </a:spcBef>
              <a:spcAft>
                <a:spcPts val="900"/>
              </a:spcAft>
              <a:buFont typeface="Wingdings" panose="05000000000000000000" pitchFamily="2" charset="2"/>
              <a:buChar char="§"/>
            </a:pPr>
            <a:r>
              <a:rPr lang="en-US" b="1" kern="0" dirty="0">
                <a:solidFill>
                  <a:schemeClr val="accent3"/>
                </a:solidFill>
                <a:ea typeface="MS PGothic" pitchFamily="34" charset="-128"/>
              </a:rPr>
              <a:t>Produce</a:t>
            </a:r>
            <a:r>
              <a:rPr lang="en-US" kern="0" dirty="0">
                <a:ea typeface="MS PGothic" pitchFamily="34" charset="-128"/>
              </a:rPr>
              <a:t> more housing across the income spectrum and in communities throughout the region so that all jurisdictions contribute to and benefit from meeting everyone's housing needs</a:t>
            </a:r>
          </a:p>
          <a:p>
            <a:pPr marL="257175" indent="-257175">
              <a:spcBef>
                <a:spcPct val="20000"/>
              </a:spcBef>
              <a:spcAft>
                <a:spcPts val="900"/>
              </a:spcAft>
              <a:buFont typeface="Wingdings" panose="05000000000000000000" pitchFamily="2" charset="2"/>
              <a:buChar char="§"/>
            </a:pPr>
            <a:r>
              <a:rPr lang="en-US" b="1" kern="0" dirty="0">
                <a:solidFill>
                  <a:schemeClr val="accent3"/>
                </a:solidFill>
                <a:ea typeface="MS PGothic" pitchFamily="34" charset="-128"/>
              </a:rPr>
              <a:t>Protect</a:t>
            </a:r>
            <a:r>
              <a:rPr lang="en-US" kern="0" dirty="0">
                <a:ea typeface="MS PGothic" pitchFamily="34" charset="-128"/>
              </a:rPr>
              <a:t> both renters and homebuyers from discrimination and displacement</a:t>
            </a:r>
          </a:p>
        </p:txBody>
      </p:sp>
    </p:spTree>
    <p:extLst>
      <p:ext uri="{BB962C8B-B14F-4D97-AF65-F5344CB8AC3E}">
        <p14:creationId xmlns:p14="http://schemas.microsoft.com/office/powerpoint/2010/main" val="2923883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Top 12 policy tools to implement, expand or strengthen</a:t>
            </a:r>
          </a:p>
        </p:txBody>
      </p:sp>
      <p:sp>
        <p:nvSpPr>
          <p:cNvPr id="3" name="Text Placeholder 2"/>
          <p:cNvSpPr>
            <a:spLocks noGrp="1"/>
          </p:cNvSpPr>
          <p:nvPr>
            <p:ph sz="half" idx="1"/>
          </p:nvPr>
        </p:nvSpPr>
        <p:spPr/>
        <p:txBody>
          <a:bodyPr>
            <a:normAutofit/>
          </a:bodyPr>
          <a:lstStyle/>
          <a:p>
            <a:r>
              <a:rPr lang="en-US" sz="1800" b="1" dirty="0">
                <a:solidFill>
                  <a:srgbClr val="FFC000"/>
                </a:solidFill>
              </a:rPr>
              <a:t>Preserve</a:t>
            </a:r>
          </a:p>
          <a:p>
            <a:pPr marL="342900" indent="-342900">
              <a:buFont typeface="+mj-lt"/>
              <a:buAutoNum type="arabicPeriod"/>
            </a:pPr>
            <a:r>
              <a:rPr lang="en-US" sz="1200" dirty="0"/>
              <a:t>Loans for repairs and rehabilitation</a:t>
            </a:r>
          </a:p>
          <a:p>
            <a:pPr marL="342900" indent="-342900">
              <a:buFont typeface="+mj-lt"/>
              <a:buAutoNum type="arabicPeriod"/>
            </a:pPr>
            <a:r>
              <a:rPr lang="en-US" sz="1200" dirty="0"/>
              <a:t>Preservation network and inventory</a:t>
            </a:r>
          </a:p>
          <a:p>
            <a:pPr marL="342900" indent="-342900">
              <a:buFont typeface="+mj-lt"/>
              <a:buAutoNum type="arabicPeriod"/>
            </a:pPr>
            <a:r>
              <a:rPr lang="en-US" sz="1200" dirty="0"/>
              <a:t>Public housing rehab</a:t>
            </a:r>
          </a:p>
          <a:p>
            <a:pPr marL="342900" indent="-342900">
              <a:buFont typeface="+mj-lt"/>
              <a:buAutoNum type="arabicPeriod"/>
            </a:pPr>
            <a:r>
              <a:rPr lang="en-US" sz="1200" dirty="0"/>
              <a:t>Financing for acquisition and rehab</a:t>
            </a:r>
          </a:p>
          <a:p>
            <a:pPr>
              <a:lnSpc>
                <a:spcPct val="100000"/>
              </a:lnSpc>
            </a:pPr>
            <a:br>
              <a:rPr lang="en-US" sz="1200" b="1" dirty="0"/>
            </a:br>
            <a:r>
              <a:rPr lang="en-US" sz="1800" b="1" dirty="0">
                <a:solidFill>
                  <a:srgbClr val="FFC000"/>
                </a:solidFill>
              </a:rPr>
              <a:t>Produce</a:t>
            </a:r>
          </a:p>
          <a:p>
            <a:pPr marL="257175" indent="-257175">
              <a:buAutoNum type="arabicPeriod" startAt="5"/>
            </a:pPr>
            <a:r>
              <a:rPr lang="en-US" sz="1200" dirty="0"/>
              <a:t>Land value taxation</a:t>
            </a:r>
          </a:p>
          <a:p>
            <a:pPr marL="257175" indent="-257175">
              <a:buAutoNum type="arabicPeriod" startAt="5"/>
            </a:pPr>
            <a:r>
              <a:rPr lang="en-US" sz="1200" dirty="0"/>
              <a:t>Up-zoning</a:t>
            </a:r>
          </a:p>
          <a:p>
            <a:pPr marL="257175" indent="-257175">
              <a:buAutoNum type="arabicPeriod" startAt="5"/>
            </a:pPr>
            <a:r>
              <a:rPr lang="en-US" sz="1200" dirty="0"/>
              <a:t>Reduced parking requirements</a:t>
            </a:r>
          </a:p>
          <a:p>
            <a:pPr marL="257175" indent="-257175">
              <a:buAutoNum type="arabicPeriod" startAt="5"/>
            </a:pPr>
            <a:r>
              <a:rPr lang="en-US" sz="1200" dirty="0"/>
              <a:t>Equitable transit-oriented development funds</a:t>
            </a:r>
          </a:p>
          <a:p>
            <a:br>
              <a:rPr lang="en-US" sz="1350" b="1" dirty="0">
                <a:solidFill>
                  <a:schemeClr val="accent2">
                    <a:lumMod val="50000"/>
                  </a:schemeClr>
                </a:solidFill>
              </a:rPr>
            </a:br>
            <a:endParaRPr lang="en-US" sz="1050" dirty="0"/>
          </a:p>
        </p:txBody>
      </p:sp>
      <p:sp>
        <p:nvSpPr>
          <p:cNvPr id="4" name="Content Placeholder 3">
            <a:extLst>
              <a:ext uri="{FF2B5EF4-FFF2-40B4-BE49-F238E27FC236}">
                <a16:creationId xmlns:a16="http://schemas.microsoft.com/office/drawing/2014/main" id="{E5AB8808-896A-4D11-8CEF-B11CB8E8CEBC}"/>
              </a:ext>
            </a:extLst>
          </p:cNvPr>
          <p:cNvSpPr>
            <a:spLocks noGrp="1"/>
          </p:cNvSpPr>
          <p:nvPr>
            <p:ph sz="half" idx="2"/>
          </p:nvPr>
        </p:nvSpPr>
        <p:spPr/>
        <p:txBody>
          <a:bodyPr>
            <a:normAutofit/>
          </a:bodyPr>
          <a:lstStyle/>
          <a:p>
            <a:r>
              <a:rPr lang="en-US" sz="1800" b="1" dirty="0">
                <a:solidFill>
                  <a:srgbClr val="FFC000"/>
                </a:solidFill>
              </a:rPr>
              <a:t>Protect</a:t>
            </a:r>
          </a:p>
          <a:p>
            <a:pPr marL="342900" indent="-342900">
              <a:buFont typeface="+mj-lt"/>
              <a:buAutoNum type="arabicPeriod" startAt="9"/>
            </a:pPr>
            <a:r>
              <a:rPr lang="en-US" sz="1200" dirty="0">
                <a:solidFill>
                  <a:schemeClr val="tx1"/>
                </a:solidFill>
              </a:rPr>
              <a:t>Home purchase assistance</a:t>
            </a:r>
          </a:p>
          <a:p>
            <a:pPr marL="342900" indent="-342900">
              <a:buFont typeface="+mj-lt"/>
              <a:buAutoNum type="arabicPeriod" startAt="9"/>
            </a:pPr>
            <a:r>
              <a:rPr lang="en-US" sz="1200" dirty="0">
                <a:solidFill>
                  <a:schemeClr val="tx1"/>
                </a:solidFill>
              </a:rPr>
              <a:t>Land trusts, co-ops, and shared equity ownership</a:t>
            </a:r>
          </a:p>
          <a:p>
            <a:pPr marL="342900" indent="-342900">
              <a:buFont typeface="+mj-lt"/>
              <a:buAutoNum type="arabicPeriod" startAt="9"/>
            </a:pPr>
            <a:r>
              <a:rPr lang="en-US" sz="1200" dirty="0">
                <a:solidFill>
                  <a:schemeClr val="tx1"/>
                </a:solidFill>
              </a:rPr>
              <a:t>Emergency rental assistance</a:t>
            </a:r>
          </a:p>
          <a:p>
            <a:pPr marL="342900" indent="-342900">
              <a:buFont typeface="+mj-lt"/>
              <a:buAutoNum type="arabicPeriod" startAt="9"/>
            </a:pPr>
            <a:r>
              <a:rPr lang="en-US" sz="1200" dirty="0">
                <a:solidFill>
                  <a:schemeClr val="tx1"/>
                </a:solidFill>
              </a:rPr>
              <a:t>Local housing vouchers</a:t>
            </a:r>
          </a:p>
        </p:txBody>
      </p:sp>
      <p:sp>
        <p:nvSpPr>
          <p:cNvPr id="5" name="Text Placeholder 4">
            <a:extLst>
              <a:ext uri="{FF2B5EF4-FFF2-40B4-BE49-F238E27FC236}">
                <a16:creationId xmlns:a16="http://schemas.microsoft.com/office/drawing/2014/main" id="{26FBE27E-FD7D-48CD-8448-D243567467B7}"/>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68134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800" dirty="0">
                <a:latin typeface="+mj-lt"/>
              </a:rPr>
              <a:t>Recommended Actions</a:t>
            </a:r>
          </a:p>
        </p:txBody>
      </p:sp>
      <p:sp>
        <p:nvSpPr>
          <p:cNvPr id="6" name="Content Placeholder 5">
            <a:extLst>
              <a:ext uri="{FF2B5EF4-FFF2-40B4-BE49-F238E27FC236}">
                <a16:creationId xmlns:a16="http://schemas.microsoft.com/office/drawing/2014/main" id="{29ECD28E-80DA-4A35-87F7-AB288C9D88E2}"/>
              </a:ext>
            </a:extLst>
          </p:cNvPr>
          <p:cNvSpPr>
            <a:spLocks noGrp="1"/>
          </p:cNvSpPr>
          <p:nvPr>
            <p:ph idx="1"/>
          </p:nvPr>
        </p:nvSpPr>
        <p:spPr/>
        <p:txBody>
          <a:bodyPr/>
          <a:lstStyle/>
          <a:p>
            <a:pPr>
              <a:spcBef>
                <a:spcPts val="0"/>
              </a:spcBef>
              <a:spcAft>
                <a:spcPts val="600"/>
              </a:spcAft>
            </a:pPr>
            <a:r>
              <a:rPr lang="en-US" sz="1600" dirty="0">
                <a:ea typeface="Calibri" panose="020F0502020204030204" pitchFamily="34" charset="0"/>
                <a:cs typeface="Times New Roman" panose="02020603050405020304" pitchFamily="18" charset="0"/>
              </a:rPr>
              <a:t>The </a:t>
            </a:r>
            <a:r>
              <a:rPr lang="en-US" sz="1600" b="1" dirty="0">
                <a:solidFill>
                  <a:srgbClr val="FFC000"/>
                </a:solidFill>
                <a:ea typeface="Calibri" panose="020F0502020204030204" pitchFamily="34" charset="0"/>
                <a:cs typeface="Times New Roman" panose="02020603050405020304" pitchFamily="18" charset="0"/>
              </a:rPr>
              <a:t>region’s leaders </a:t>
            </a:r>
            <a:r>
              <a:rPr lang="en-US" sz="1600" dirty="0">
                <a:ea typeface="Calibri" panose="020F0502020204030204" pitchFamily="34" charset="0"/>
                <a:cs typeface="Times New Roman" panose="02020603050405020304" pitchFamily="18" charset="0"/>
              </a:rPr>
              <a:t>join to establish 10-year targets </a:t>
            </a:r>
          </a:p>
          <a:p>
            <a:pPr marL="742950" lvl="1" indent="-285750">
              <a:spcBef>
                <a:spcPts val="0"/>
              </a:spcBef>
              <a:spcAft>
                <a:spcPts val="600"/>
              </a:spcAft>
              <a:buFont typeface="Arial" panose="020B0604020202020204" pitchFamily="34" charset="0"/>
              <a:buChar char="•"/>
            </a:pPr>
            <a:r>
              <a:rPr lang="en-US" sz="1600" dirty="0">
                <a:ea typeface="Calibri" panose="020F0502020204030204" pitchFamily="34" charset="0"/>
                <a:cs typeface="Times New Roman" panose="02020603050405020304" pitchFamily="18" charset="0"/>
              </a:rPr>
              <a:t>Shrink the current affordability gap</a:t>
            </a:r>
          </a:p>
          <a:p>
            <a:pPr marL="742950" lvl="1" indent="-285750">
              <a:spcBef>
                <a:spcPts val="0"/>
              </a:spcBef>
              <a:spcAft>
                <a:spcPts val="600"/>
              </a:spcAft>
              <a:buFont typeface="Arial" panose="020B0604020202020204" pitchFamily="34" charset="0"/>
              <a:buChar char="•"/>
            </a:pPr>
            <a:r>
              <a:rPr lang="en-US" sz="1600" dirty="0">
                <a:ea typeface="Calibri" panose="020F0502020204030204" pitchFamily="34" charset="0"/>
                <a:cs typeface="Times New Roman" panose="02020603050405020304" pitchFamily="18" charset="0"/>
              </a:rPr>
              <a:t>Increase the pace of new housing production</a:t>
            </a:r>
          </a:p>
          <a:p>
            <a:pPr marL="742950" lvl="1" indent="-285750">
              <a:spcBef>
                <a:spcPts val="0"/>
              </a:spcBef>
              <a:spcAft>
                <a:spcPts val="600"/>
              </a:spcAft>
              <a:buFont typeface="Arial" panose="020B0604020202020204" pitchFamily="34" charset="0"/>
              <a:buChar char="•"/>
            </a:pPr>
            <a:r>
              <a:rPr lang="en-US" sz="1600" dirty="0">
                <a:ea typeface="Calibri" panose="020F0502020204030204" pitchFamily="34" charset="0"/>
                <a:cs typeface="Times New Roman" panose="02020603050405020304" pitchFamily="18" charset="0"/>
              </a:rPr>
              <a:t>Align additional housing units with expected household needs and resources</a:t>
            </a:r>
          </a:p>
          <a:p>
            <a:pPr marL="457200" lvl="1">
              <a:spcBef>
                <a:spcPts val="0"/>
              </a:spcBef>
              <a:spcAft>
                <a:spcPts val="600"/>
              </a:spcAft>
            </a:pPr>
            <a:endParaRPr lang="en-US" sz="1600" dirty="0">
              <a:ea typeface="Calibri" panose="020F0502020204030204" pitchFamily="34" charset="0"/>
              <a:cs typeface="Times New Roman" panose="02020603050405020304" pitchFamily="18" charset="0"/>
            </a:endParaRPr>
          </a:p>
          <a:p>
            <a:pPr>
              <a:spcBef>
                <a:spcPts val="0"/>
              </a:spcBef>
              <a:spcAft>
                <a:spcPts val="600"/>
              </a:spcAft>
            </a:pPr>
            <a:r>
              <a:rPr lang="en-US" sz="1600" b="1" dirty="0">
                <a:solidFill>
                  <a:srgbClr val="FFC000"/>
                </a:solidFill>
                <a:cs typeface="Times New Roman" panose="02020603050405020304" pitchFamily="18" charset="0"/>
              </a:rPr>
              <a:t>Local governments </a:t>
            </a:r>
            <a:r>
              <a:rPr lang="en-US" sz="1600" dirty="0">
                <a:ea typeface="Calibri" panose="020F0502020204030204" pitchFamily="34" charset="0"/>
                <a:cs typeface="Times New Roman" panose="02020603050405020304" pitchFamily="18" charset="0"/>
              </a:rPr>
              <a:t>contribute to the achievement of regional targets </a:t>
            </a:r>
          </a:p>
          <a:p>
            <a:pPr marL="742950" lvl="1" indent="-285750">
              <a:spcBef>
                <a:spcPts val="0"/>
              </a:spcBef>
              <a:spcAft>
                <a:spcPts val="600"/>
              </a:spcAft>
              <a:buFont typeface="Arial" panose="020B0604020202020204" pitchFamily="34" charset="0"/>
              <a:buChar char="•"/>
            </a:pPr>
            <a:r>
              <a:rPr lang="en-US" sz="1600" dirty="0">
                <a:ea typeface="Calibri" panose="020F0502020204030204" pitchFamily="34" charset="0"/>
                <a:cs typeface="Times New Roman" panose="02020603050405020304" pitchFamily="18" charset="0"/>
              </a:rPr>
              <a:t>Adopt or strengthen evidence-based policy tools tailored to local needs and capacities </a:t>
            </a:r>
          </a:p>
          <a:p>
            <a:pPr marL="457200" lvl="1">
              <a:spcBef>
                <a:spcPts val="0"/>
              </a:spcBef>
              <a:spcAft>
                <a:spcPts val="600"/>
              </a:spcAft>
            </a:pPr>
            <a:endParaRPr lang="en-US" sz="1600" dirty="0">
              <a:ea typeface="Calibri" panose="020F0502020204030204" pitchFamily="34" charset="0"/>
              <a:cs typeface="Times New Roman" panose="02020603050405020304" pitchFamily="18" charset="0"/>
            </a:endParaRPr>
          </a:p>
          <a:p>
            <a:pPr>
              <a:spcBef>
                <a:spcPts val="0"/>
              </a:spcBef>
              <a:spcAft>
                <a:spcPts val="600"/>
              </a:spcAft>
            </a:pPr>
            <a:r>
              <a:rPr lang="en-US" sz="1600" b="1" dirty="0">
                <a:solidFill>
                  <a:srgbClr val="FFC000"/>
                </a:solidFill>
                <a:ea typeface="Calibri" panose="020F0502020204030204" pitchFamily="34" charset="0"/>
                <a:cs typeface="Times New Roman" panose="02020603050405020304" pitchFamily="18" charset="0"/>
              </a:rPr>
              <a:t>State governments </a:t>
            </a:r>
            <a:r>
              <a:rPr lang="en-US" sz="1600" dirty="0">
                <a:ea typeface="Calibri" panose="020F0502020204030204" pitchFamily="34" charset="0"/>
                <a:cs typeface="Times New Roman" panose="02020603050405020304" pitchFamily="18" charset="0"/>
              </a:rPr>
              <a:t>strengthen local capacity local governments to achieve targets </a:t>
            </a:r>
          </a:p>
          <a:p>
            <a:pPr marL="742950" lvl="1" indent="-285750">
              <a:spcBef>
                <a:spcPts val="0"/>
              </a:spcBef>
              <a:spcAft>
                <a:spcPts val="600"/>
              </a:spcAft>
              <a:buFont typeface="Arial" panose="020B0604020202020204" pitchFamily="34" charset="0"/>
              <a:buChar char="•"/>
            </a:pPr>
            <a:r>
              <a:rPr lang="en-US" sz="1600" dirty="0">
                <a:ea typeface="Calibri" panose="020F0502020204030204" pitchFamily="34" charset="0"/>
                <a:cs typeface="Times New Roman" panose="02020603050405020304" pitchFamily="18" charset="0"/>
              </a:rPr>
              <a:t>Authorize increased public funding and regulatory authority</a:t>
            </a:r>
          </a:p>
          <a:p>
            <a:pPr marL="457200" lvl="1">
              <a:spcBef>
                <a:spcPts val="0"/>
              </a:spcBef>
              <a:spcAft>
                <a:spcPts val="600"/>
              </a:spcAft>
            </a:pPr>
            <a:endParaRPr lang="en-US" sz="1600" dirty="0">
              <a:ea typeface="Calibri" panose="020F0502020204030204" pitchFamily="34" charset="0"/>
              <a:cs typeface="Times New Roman" panose="02020603050405020304" pitchFamily="18" charset="0"/>
            </a:endParaRPr>
          </a:p>
          <a:p>
            <a:pPr>
              <a:spcBef>
                <a:spcPts val="0"/>
              </a:spcBef>
              <a:spcAft>
                <a:spcPts val="600"/>
              </a:spcAft>
            </a:pPr>
            <a:r>
              <a:rPr lang="en-US" sz="1600" b="1" dirty="0">
                <a:solidFill>
                  <a:srgbClr val="FFC000"/>
                </a:solidFill>
                <a:ea typeface="Calibri" panose="020F0502020204030204" pitchFamily="34" charset="0"/>
                <a:cs typeface="Times New Roman" panose="02020603050405020304" pitchFamily="18" charset="0"/>
              </a:rPr>
              <a:t>Business and philanthropy </a:t>
            </a:r>
            <a:r>
              <a:rPr lang="en-US" sz="1600" dirty="0">
                <a:ea typeface="Calibri" panose="020F0502020204030204" pitchFamily="34" charset="0"/>
                <a:cs typeface="Times New Roman" panose="02020603050405020304" pitchFamily="18" charset="0"/>
              </a:rPr>
              <a:t>deploy their influence and convening power to build and sustain the regional commitment</a:t>
            </a:r>
          </a:p>
          <a:p>
            <a:pPr marL="742950" lvl="1" indent="-285750">
              <a:spcBef>
                <a:spcPts val="0"/>
              </a:spcBef>
              <a:spcAft>
                <a:spcPts val="600"/>
              </a:spcAft>
              <a:buFont typeface="Arial" panose="020B0604020202020204" pitchFamily="34" charset="0"/>
              <a:buChar char="•"/>
            </a:pPr>
            <a:r>
              <a:rPr lang="en-US" sz="1600" dirty="0">
                <a:ea typeface="Calibri" panose="020F0502020204030204" pitchFamily="34" charset="0"/>
                <a:cs typeface="Times New Roman" panose="02020603050405020304" pitchFamily="18" charset="0"/>
              </a:rPr>
              <a:t>Monitor progress toward targets</a:t>
            </a:r>
          </a:p>
          <a:p>
            <a:pPr marL="742950" lvl="1" indent="-285750">
              <a:spcBef>
                <a:spcPts val="0"/>
              </a:spcBef>
              <a:spcAft>
                <a:spcPts val="600"/>
              </a:spcAft>
              <a:buFont typeface="Arial" panose="020B0604020202020204" pitchFamily="34" charset="0"/>
              <a:buChar char="•"/>
            </a:pPr>
            <a:r>
              <a:rPr lang="en-US" sz="1600" dirty="0">
                <a:ea typeface="Calibri" panose="020F0502020204030204" pitchFamily="34" charset="0"/>
                <a:cs typeface="Times New Roman" panose="02020603050405020304" pitchFamily="18" charset="0"/>
              </a:rPr>
              <a:t>Contribute to public-private partnerships with greatest potential</a:t>
            </a:r>
          </a:p>
          <a:p>
            <a:endParaRPr lang="en-US" dirty="0"/>
          </a:p>
        </p:txBody>
      </p:sp>
      <p:sp>
        <p:nvSpPr>
          <p:cNvPr id="4" name="Text Placeholder 3"/>
          <p:cNvSpPr>
            <a:spLocks noGrp="1"/>
          </p:cNvSpPr>
          <p:nvPr>
            <p:ph type="body" sz="quarter" idx="14"/>
          </p:nvPr>
        </p:nvSpPr>
        <p:spPr/>
        <p:txBody>
          <a:bodyPr>
            <a:normAutofit/>
          </a:bodyPr>
          <a:lstStyle/>
          <a:p>
            <a:endParaRPr lang="en-US" dirty="0"/>
          </a:p>
        </p:txBody>
      </p:sp>
    </p:spTree>
    <p:extLst>
      <p:ext uri="{BB962C8B-B14F-4D97-AF65-F5344CB8AC3E}">
        <p14:creationId xmlns:p14="http://schemas.microsoft.com/office/powerpoint/2010/main" val="3007594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FEF5B9-96A6-4627-A79B-14B103F97931}"/>
              </a:ext>
            </a:extLst>
          </p:cNvPr>
          <p:cNvSpPr>
            <a:spLocks noGrp="1"/>
          </p:cNvSpPr>
          <p:nvPr>
            <p:ph type="title"/>
          </p:nvPr>
        </p:nvSpPr>
        <p:spPr/>
        <p:txBody>
          <a:bodyPr>
            <a:normAutofit fontScale="90000"/>
          </a:bodyPr>
          <a:lstStyle/>
          <a:p>
            <a:r>
              <a:rPr lang="en-US" sz="3200" dirty="0">
                <a:latin typeface="+mn-lt"/>
              </a:rPr>
              <a:t>Turning data into action </a:t>
            </a:r>
          </a:p>
        </p:txBody>
      </p:sp>
      <p:sp>
        <p:nvSpPr>
          <p:cNvPr id="14" name="Text Placeholder 13">
            <a:extLst>
              <a:ext uri="{FF2B5EF4-FFF2-40B4-BE49-F238E27FC236}">
                <a16:creationId xmlns:a16="http://schemas.microsoft.com/office/drawing/2014/main" id="{B2F3628E-D7CB-4DA3-AA03-719231D7A5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477A32-AA92-4C53-BA7C-310B0EEEEFF5}"/>
              </a:ext>
            </a:extLst>
          </p:cNvPr>
          <p:cNvSpPr>
            <a:spLocks noGrp="1"/>
          </p:cNvSpPr>
          <p:nvPr>
            <p:ph type="sldNum" sz="quarter" idx="12"/>
          </p:nvPr>
        </p:nvSpPr>
        <p:spPr/>
        <p:txBody>
          <a:bodyPr/>
          <a:lstStyle/>
          <a:p>
            <a:fld id="{C3FCD5DC-0316-4276-AC9A-625E35C32BC0}" type="slidenum">
              <a:rPr lang="en-US" smtClean="0"/>
              <a:t>13</a:t>
            </a:fld>
            <a:endParaRPr lang="en-US" dirty="0"/>
          </a:p>
        </p:txBody>
      </p:sp>
      <p:sp>
        <p:nvSpPr>
          <p:cNvPr id="15" name="Text Placeholder 14">
            <a:extLst>
              <a:ext uri="{FF2B5EF4-FFF2-40B4-BE49-F238E27FC236}">
                <a16:creationId xmlns:a16="http://schemas.microsoft.com/office/drawing/2014/main" id="{F605B510-9326-495A-888B-10F10E9659F1}"/>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473103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438058-C0D5-4035-B07B-69A12467E229}"/>
              </a:ext>
            </a:extLst>
          </p:cNvPr>
          <p:cNvSpPr>
            <a:spLocks noGrp="1"/>
          </p:cNvSpPr>
          <p:nvPr>
            <p:ph type="title"/>
          </p:nvPr>
        </p:nvSpPr>
        <p:spPr/>
        <p:txBody>
          <a:bodyPr/>
          <a:lstStyle/>
          <a:p>
            <a:r>
              <a:rPr lang="en-US" sz="1800" cap="none" dirty="0">
                <a:latin typeface="Lato" panose="020B0604020202020204" charset="0"/>
              </a:rPr>
              <a:t>A PARTNERSHIP WITH COG </a:t>
            </a:r>
          </a:p>
        </p:txBody>
      </p:sp>
      <p:pic>
        <p:nvPicPr>
          <p:cNvPr id="14" name="Content Placeholder 13" descr="A sign in front of a house&#10;&#10;Description automatically generated">
            <a:extLst>
              <a:ext uri="{FF2B5EF4-FFF2-40B4-BE49-F238E27FC236}">
                <a16:creationId xmlns:a16="http://schemas.microsoft.com/office/drawing/2014/main" id="{F02DC92C-02A8-4D9A-9509-F2A1D590E6D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734129"/>
            <a:ext cx="4038600" cy="3210541"/>
          </a:xfrm>
        </p:spPr>
      </p:pic>
      <p:sp>
        <p:nvSpPr>
          <p:cNvPr id="9" name="Content Placeholder 8">
            <a:extLst>
              <a:ext uri="{FF2B5EF4-FFF2-40B4-BE49-F238E27FC236}">
                <a16:creationId xmlns:a16="http://schemas.microsoft.com/office/drawing/2014/main" id="{60620D76-2584-4E47-AE50-22506A6E443D}"/>
              </a:ext>
            </a:extLst>
          </p:cNvPr>
          <p:cNvSpPr>
            <a:spLocks noGrp="1"/>
          </p:cNvSpPr>
          <p:nvPr>
            <p:ph sz="half" idx="2"/>
          </p:nvPr>
        </p:nvSpPr>
        <p:spPr/>
        <p:txBody>
          <a:bodyPr anchor="t">
            <a:normAutofit fontScale="85000" lnSpcReduction="10000"/>
          </a:bodyPr>
          <a:lstStyle/>
          <a:p>
            <a:pPr marL="285750" indent="-285750">
              <a:lnSpc>
                <a:spcPct val="120000"/>
              </a:lnSpc>
              <a:buFont typeface="Arial" panose="020B0604020202020204" pitchFamily="34" charset="0"/>
              <a:buChar char="•"/>
            </a:pPr>
            <a:r>
              <a:rPr lang="en-US" sz="1700" dirty="0"/>
              <a:t>During the development of the Framework the Partnership leveraged the report’s data and worked closely with COG leadership to support a regional housing resolution to set regional housing production targets from the Metropolitan Washington Council of Governments (“COG”) board. </a:t>
            </a:r>
          </a:p>
          <a:p>
            <a:pPr marL="285750" indent="-285750">
              <a:lnSpc>
                <a:spcPct val="120000"/>
              </a:lnSpc>
              <a:buFont typeface="Arial" panose="020B0604020202020204" pitchFamily="34" charset="0"/>
              <a:buChar char="•"/>
            </a:pPr>
            <a:r>
              <a:rPr lang="en-US" sz="1700" dirty="0"/>
              <a:t>COG’s board led by its Chair Robert White (D.C. Council), co-Vice Chair Christian Dorsey (Arlington) and co-Vice Chair Derrick Davis (Prince George’s Council) then tasked a joint committee managed by Polly Donaldson (Director, D.C. Department of Housing and Community Development), Andrew Trueblood (Director, D.C. Office of Planning) and Helen Mcilvaine (Director, Alexandria Housing) to create the necessary policy blueprint to achieve a regional housing solution. </a:t>
            </a:r>
          </a:p>
          <a:p>
            <a:endParaRPr lang="en-US" dirty="0"/>
          </a:p>
        </p:txBody>
      </p:sp>
      <p:sp>
        <p:nvSpPr>
          <p:cNvPr id="2" name="Slide Number Placeholder 1">
            <a:extLst>
              <a:ext uri="{FF2B5EF4-FFF2-40B4-BE49-F238E27FC236}">
                <a16:creationId xmlns:a16="http://schemas.microsoft.com/office/drawing/2014/main" id="{B7A8DE46-4AD4-4D52-B8AB-8C4225BB2A84}"/>
              </a:ext>
            </a:extLst>
          </p:cNvPr>
          <p:cNvSpPr>
            <a:spLocks noGrp="1"/>
          </p:cNvSpPr>
          <p:nvPr>
            <p:ph type="sldNum" sz="quarter" idx="12"/>
          </p:nvPr>
        </p:nvSpPr>
        <p:spPr/>
        <p:txBody>
          <a:bodyPr/>
          <a:lstStyle/>
          <a:p>
            <a:fld id="{C3FCD5DC-0316-4276-AC9A-625E35C32BC0}" type="slidenum">
              <a:rPr lang="en-US" smtClean="0"/>
              <a:t>14</a:t>
            </a:fld>
            <a:endParaRPr lang="en-US" dirty="0"/>
          </a:p>
        </p:txBody>
      </p:sp>
      <p:sp>
        <p:nvSpPr>
          <p:cNvPr id="10" name="Text Placeholder 9">
            <a:extLst>
              <a:ext uri="{FF2B5EF4-FFF2-40B4-BE49-F238E27FC236}">
                <a16:creationId xmlns:a16="http://schemas.microsoft.com/office/drawing/2014/main" id="{77E404CC-EAD3-4E54-947E-6F09A57E1253}"/>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954186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09AA10C-F22B-4AC2-8A5D-A093B6B4889A}"/>
              </a:ext>
            </a:extLst>
          </p:cNvPr>
          <p:cNvSpPr>
            <a:spLocks noGrp="1"/>
          </p:cNvSpPr>
          <p:nvPr>
            <p:ph type="sldNum" sz="quarter" idx="12"/>
          </p:nvPr>
        </p:nvSpPr>
        <p:spPr/>
        <p:txBody>
          <a:bodyPr/>
          <a:lstStyle/>
          <a:p>
            <a:fld id="{C3FCD5DC-0316-4276-AC9A-625E35C32BC0}" type="slidenum">
              <a:rPr lang="en-US" smtClean="0"/>
              <a:t>15</a:t>
            </a:fld>
            <a:endParaRPr lang="en-US" dirty="0"/>
          </a:p>
        </p:txBody>
      </p:sp>
      <p:sp>
        <p:nvSpPr>
          <p:cNvPr id="4" name="Content Placeholder 3">
            <a:extLst>
              <a:ext uri="{FF2B5EF4-FFF2-40B4-BE49-F238E27FC236}">
                <a16:creationId xmlns:a16="http://schemas.microsoft.com/office/drawing/2014/main" id="{6502B6FA-DB45-47B7-8D06-68E0556E6E00}"/>
              </a:ext>
            </a:extLst>
          </p:cNvPr>
          <p:cNvSpPr>
            <a:spLocks noGrp="1"/>
          </p:cNvSpPr>
          <p:nvPr>
            <p:ph sz="half" idx="4294967295"/>
          </p:nvPr>
        </p:nvSpPr>
        <p:spPr>
          <a:xfrm>
            <a:off x="5341004" y="1470859"/>
            <a:ext cx="3375157" cy="4525963"/>
          </a:xfrm>
        </p:spPr>
        <p:txBody>
          <a:bodyPr>
            <a:normAutofit/>
          </a:bodyPr>
          <a:lstStyle/>
          <a:p>
            <a:pPr>
              <a:lnSpc>
                <a:spcPct val="100000"/>
              </a:lnSpc>
            </a:pPr>
            <a:r>
              <a:rPr lang="en-US" sz="1200" dirty="0">
                <a:solidFill>
                  <a:schemeClr val="tx1"/>
                </a:solidFill>
              </a:rPr>
              <a:t>Using the Urban Institute’s data and with pushing from the regional business community, the Metropolitan Washington Council of Governments (COG) Board of Directors, which consists of leaders from the District of Columbia, Maryland, and Virginia, adopted three regional targets on housing, agreeing to collaboratively address the area’s production and affordability challenges. </a:t>
            </a:r>
          </a:p>
          <a:p>
            <a:pPr marL="171450" indent="-171450">
              <a:lnSpc>
                <a:spcPct val="100000"/>
              </a:lnSpc>
              <a:buFont typeface="Arial" panose="020B0604020202020204" pitchFamily="34" charset="0"/>
              <a:buChar char="•"/>
            </a:pPr>
            <a:r>
              <a:rPr lang="en-US" sz="1200" b="1" dirty="0">
                <a:solidFill>
                  <a:schemeClr val="tx1"/>
                </a:solidFill>
              </a:rPr>
              <a:t>Amount</a:t>
            </a:r>
            <a:r>
              <a:rPr lang="en-US" sz="1200" dirty="0">
                <a:solidFill>
                  <a:schemeClr val="tx1"/>
                </a:solidFill>
              </a:rPr>
              <a:t> – At least 320,000 housing units should be added in the region between 2020 and 2030. This is an additional 75,000 units beyond the units already forecasted for this period. </a:t>
            </a:r>
          </a:p>
          <a:p>
            <a:pPr marL="171450" indent="-171450">
              <a:lnSpc>
                <a:spcPct val="100000"/>
              </a:lnSpc>
              <a:buFont typeface="Arial" panose="020B0604020202020204" pitchFamily="34" charset="0"/>
              <a:buChar char="•"/>
            </a:pPr>
            <a:r>
              <a:rPr lang="en-US" sz="1200" b="1" dirty="0">
                <a:solidFill>
                  <a:schemeClr val="tx1"/>
                </a:solidFill>
              </a:rPr>
              <a:t>Accessibility </a:t>
            </a:r>
            <a:r>
              <a:rPr lang="en-US" sz="1200" dirty="0">
                <a:solidFill>
                  <a:schemeClr val="tx1"/>
                </a:solidFill>
              </a:rPr>
              <a:t>–  At least 75% of all new housing should be in active centers or near high-capacity transit</a:t>
            </a:r>
          </a:p>
          <a:p>
            <a:pPr marL="171450" indent="-171450">
              <a:lnSpc>
                <a:spcPct val="100000"/>
              </a:lnSpc>
              <a:buFont typeface="Arial" panose="020B0604020202020204" pitchFamily="34" charset="0"/>
              <a:buChar char="•"/>
            </a:pPr>
            <a:r>
              <a:rPr lang="en-US" sz="1200" b="1" dirty="0">
                <a:solidFill>
                  <a:schemeClr val="tx1"/>
                </a:solidFill>
              </a:rPr>
              <a:t>Affordability </a:t>
            </a:r>
            <a:r>
              <a:rPr lang="en-US" sz="1200" dirty="0">
                <a:solidFill>
                  <a:schemeClr val="tx1"/>
                </a:solidFill>
              </a:rPr>
              <a:t>– At least 75% of new housing should be affordable to low- and middle-income households </a:t>
            </a:r>
          </a:p>
          <a:p>
            <a:pPr lvl="2" indent="0">
              <a:lnSpc>
                <a:spcPct val="100000"/>
              </a:lnSpc>
              <a:buNone/>
            </a:pPr>
            <a:endParaRPr lang="en-US" sz="1200" dirty="0">
              <a:solidFill>
                <a:schemeClr val="tx1"/>
              </a:solidFill>
            </a:endParaRPr>
          </a:p>
        </p:txBody>
      </p:sp>
      <p:pic>
        <p:nvPicPr>
          <p:cNvPr id="8" name="Picture 7" descr="A screenshot of a social media post&#10;&#10;Description automatically generated">
            <a:extLst>
              <a:ext uri="{FF2B5EF4-FFF2-40B4-BE49-F238E27FC236}">
                <a16:creationId xmlns:a16="http://schemas.microsoft.com/office/drawing/2014/main" id="{2D618442-B03F-49D6-9DBA-BBA680E4DF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771" b="4891"/>
          <a:stretch/>
        </p:blipFill>
        <p:spPr>
          <a:xfrm>
            <a:off x="247351" y="2159140"/>
            <a:ext cx="2848628" cy="2882643"/>
          </a:xfrm>
          <a:prstGeom prst="rect">
            <a:avLst/>
          </a:prstGeom>
        </p:spPr>
      </p:pic>
      <p:pic>
        <p:nvPicPr>
          <p:cNvPr id="16" name="Content Placeholder 7">
            <a:extLst>
              <a:ext uri="{FF2B5EF4-FFF2-40B4-BE49-F238E27FC236}">
                <a16:creationId xmlns:a16="http://schemas.microsoft.com/office/drawing/2014/main" id="{432CB700-3814-46BF-864D-E5000FAB2132}"/>
              </a:ext>
            </a:extLst>
          </p:cNvPr>
          <p:cNvPicPr>
            <a:picLocks noGrp="1" noChangeAspect="1"/>
          </p:cNvPicPr>
          <p:nvPr>
            <p:ph sz="half" idx="4294967295"/>
          </p:nvPr>
        </p:nvPicPr>
        <p:blipFill rotWithShape="1">
          <a:blip r:embed="rId3"/>
          <a:srcRect l="10787" r="16326"/>
          <a:stretch/>
        </p:blipFill>
        <p:spPr>
          <a:xfrm>
            <a:off x="2504600" y="3070905"/>
            <a:ext cx="2746825" cy="3256032"/>
          </a:xfrm>
          <a:prstGeom prst="rect">
            <a:avLst/>
          </a:prstGeom>
          <a:ln>
            <a:noFill/>
          </a:ln>
          <a:effectLst>
            <a:outerShdw blurRad="190500" algn="tl" rotWithShape="0">
              <a:srgbClr val="000000">
                <a:alpha val="70000"/>
              </a:srgbClr>
            </a:outerShdw>
          </a:effectLst>
        </p:spPr>
      </p:pic>
      <p:pic>
        <p:nvPicPr>
          <p:cNvPr id="10" name="Picture 9" descr="A close up of a logo&#10;&#10;Description automatically generated">
            <a:extLst>
              <a:ext uri="{FF2B5EF4-FFF2-40B4-BE49-F238E27FC236}">
                <a16:creationId xmlns:a16="http://schemas.microsoft.com/office/drawing/2014/main" id="{6642B46B-D21A-4EC6-81AE-6545B9583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351" y="1191237"/>
            <a:ext cx="3230009" cy="967843"/>
          </a:xfrm>
          <a:prstGeom prst="rect">
            <a:avLst/>
          </a:prstGeom>
        </p:spPr>
      </p:pic>
      <p:sp>
        <p:nvSpPr>
          <p:cNvPr id="9" name="Title 4">
            <a:extLst>
              <a:ext uri="{FF2B5EF4-FFF2-40B4-BE49-F238E27FC236}">
                <a16:creationId xmlns:a16="http://schemas.microsoft.com/office/drawing/2014/main" id="{1F130545-8C40-4F86-94FF-BE47A9B68F71}"/>
              </a:ext>
            </a:extLst>
          </p:cNvPr>
          <p:cNvSpPr txBox="1">
            <a:spLocks/>
          </p:cNvSpPr>
          <p:nvPr/>
        </p:nvSpPr>
        <p:spPr>
          <a:xfrm>
            <a:off x="457200" y="197897"/>
            <a:ext cx="8229600" cy="866775"/>
          </a:xfrm>
          <a:prstGeom prst="rect">
            <a:avLst/>
          </a:prstGeom>
        </p:spPr>
        <p:txBody>
          <a:bodyPr vert="horz" lIns="0" tIns="0" rIns="0" bIns="0" rtlCol="0" anchor="b" anchorCtr="0">
            <a:normAutofit/>
          </a:bodyPr>
          <a:lstStyle>
            <a:lvl1pPr algn="l" defTabSz="914400" rtl="0" eaLnBrk="1" latinLnBrk="0" hangingPunct="1">
              <a:spcBef>
                <a:spcPct val="0"/>
              </a:spcBef>
              <a:buNone/>
              <a:defRPr sz="2200" b="1" kern="1200" cap="all" baseline="0">
                <a:solidFill>
                  <a:schemeClr val="tx1"/>
                </a:solidFill>
                <a:latin typeface="Calibri"/>
                <a:ea typeface="+mj-ea"/>
                <a:cs typeface="Calibri"/>
              </a:defRPr>
            </a:lvl1pPr>
          </a:lstStyle>
          <a:p>
            <a:r>
              <a:rPr lang="en-US" dirty="0"/>
              <a:t>Establishing Regional Housing Targets </a:t>
            </a:r>
            <a:br>
              <a:rPr lang="en-US" dirty="0"/>
            </a:br>
            <a:endParaRPr lang="en-US" sz="1800" b="0" cap="none" dirty="0"/>
          </a:p>
        </p:txBody>
      </p:sp>
    </p:spTree>
    <p:extLst>
      <p:ext uri="{BB962C8B-B14F-4D97-AF65-F5344CB8AC3E}">
        <p14:creationId xmlns:p14="http://schemas.microsoft.com/office/powerpoint/2010/main" val="1235735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55A9FC3-DA9D-41E4-B87D-EF2D46C05782}"/>
              </a:ext>
            </a:extLst>
          </p:cNvPr>
          <p:cNvSpPr>
            <a:spLocks noGrp="1"/>
          </p:cNvSpPr>
          <p:nvPr>
            <p:ph type="title"/>
          </p:nvPr>
        </p:nvSpPr>
        <p:spPr/>
        <p:txBody>
          <a:bodyPr/>
          <a:lstStyle/>
          <a:p>
            <a:r>
              <a:rPr lang="en-US" dirty="0">
                <a:latin typeface="+mn-lt"/>
              </a:rPr>
              <a:t>What is the Regional Housing Framework?</a:t>
            </a:r>
          </a:p>
        </p:txBody>
      </p:sp>
      <p:sp>
        <p:nvSpPr>
          <p:cNvPr id="11" name="Content Placeholder 10">
            <a:extLst>
              <a:ext uri="{FF2B5EF4-FFF2-40B4-BE49-F238E27FC236}">
                <a16:creationId xmlns:a16="http://schemas.microsoft.com/office/drawing/2014/main" id="{4C169EBE-FD89-4D2C-BAD6-7DD602EBBE52}"/>
              </a:ext>
            </a:extLst>
          </p:cNvPr>
          <p:cNvSpPr>
            <a:spLocks noGrp="1"/>
          </p:cNvSpPr>
          <p:nvPr>
            <p:ph idx="1"/>
          </p:nvPr>
        </p:nvSpPr>
        <p:spPr/>
        <p:txBody>
          <a:bodyPr/>
          <a:lstStyle/>
          <a:p>
            <a:pPr marL="342900" indent="-342900">
              <a:buFont typeface="Arial" panose="020B0604020202020204" pitchFamily="34" charset="0"/>
              <a:buChar char="•"/>
            </a:pPr>
            <a:r>
              <a:rPr lang="en-US" dirty="0"/>
              <a:t>The Framework is a report that provides an empirical foundation for a “call to action” and for jurisdictions and other regional stakeholders to make forward-looking commitments to alleviate the region’s housing challenges</a:t>
            </a:r>
          </a:p>
          <a:p>
            <a:endParaRPr lang="en-US" dirty="0"/>
          </a:p>
          <a:p>
            <a:pPr marL="342900" indent="-342900">
              <a:buFont typeface="Arial" panose="020B0604020202020204" pitchFamily="34" charset="0"/>
              <a:buChar char="•"/>
            </a:pPr>
            <a:r>
              <a:rPr lang="en-US" dirty="0"/>
              <a:t>The Framework’s research and analysis was conducted by the Urban Institute but funded by the Greater Washington Partnership and JPMorgan Chase </a:t>
            </a:r>
          </a:p>
          <a:p>
            <a:endParaRPr lang="en-US" dirty="0"/>
          </a:p>
        </p:txBody>
      </p:sp>
      <p:sp>
        <p:nvSpPr>
          <p:cNvPr id="12" name="Text Placeholder 11">
            <a:extLst>
              <a:ext uri="{FF2B5EF4-FFF2-40B4-BE49-F238E27FC236}">
                <a16:creationId xmlns:a16="http://schemas.microsoft.com/office/drawing/2014/main" id="{AFFEECDA-17C5-402E-B7FC-FD4A83247690}"/>
              </a:ext>
            </a:extLst>
          </p:cNvPr>
          <p:cNvSpPr>
            <a:spLocks noGrp="1"/>
          </p:cNvSpPr>
          <p:nvPr>
            <p:ph type="body" sz="quarter" idx="14"/>
          </p:nvPr>
        </p:nvSpPr>
        <p:spPr/>
        <p:txBody>
          <a:bodyPr/>
          <a:lstStyle/>
          <a:p>
            <a:endParaRPr lang="en-US" dirty="0"/>
          </a:p>
        </p:txBody>
      </p:sp>
      <p:sp>
        <p:nvSpPr>
          <p:cNvPr id="14" name="Slide Number Placeholder 13">
            <a:extLst>
              <a:ext uri="{FF2B5EF4-FFF2-40B4-BE49-F238E27FC236}">
                <a16:creationId xmlns:a16="http://schemas.microsoft.com/office/drawing/2014/main" id="{36973794-EAB8-4AF5-9C52-0674ABC17B8D}"/>
              </a:ext>
            </a:extLst>
          </p:cNvPr>
          <p:cNvSpPr>
            <a:spLocks noGrp="1"/>
          </p:cNvSpPr>
          <p:nvPr>
            <p:ph type="sldNum" sz="quarter" idx="12"/>
          </p:nvPr>
        </p:nvSpPr>
        <p:spPr/>
        <p:txBody>
          <a:bodyPr/>
          <a:lstStyle/>
          <a:p>
            <a:fld id="{C3FCD5DC-0316-4276-AC9A-625E35C32BC0}" type="slidenum">
              <a:rPr lang="en-US" smtClean="0"/>
              <a:t>2</a:t>
            </a:fld>
            <a:endParaRPr lang="en-US" dirty="0"/>
          </a:p>
        </p:txBody>
      </p:sp>
    </p:spTree>
    <p:extLst>
      <p:ext uri="{BB962C8B-B14F-4D97-AF65-F5344CB8AC3E}">
        <p14:creationId xmlns:p14="http://schemas.microsoft.com/office/powerpoint/2010/main" val="1678551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BCF2-0629-40DF-8313-B357FF6C2539}"/>
              </a:ext>
            </a:extLst>
          </p:cNvPr>
          <p:cNvSpPr>
            <a:spLocks noGrp="1"/>
          </p:cNvSpPr>
          <p:nvPr>
            <p:ph type="title"/>
          </p:nvPr>
        </p:nvSpPr>
        <p:spPr/>
        <p:txBody>
          <a:bodyPr/>
          <a:lstStyle/>
          <a:p>
            <a:r>
              <a:rPr lang="en-US" dirty="0">
                <a:latin typeface="+mn-lt"/>
              </a:rPr>
              <a:t>Goals </a:t>
            </a:r>
          </a:p>
        </p:txBody>
      </p:sp>
      <p:sp>
        <p:nvSpPr>
          <p:cNvPr id="3" name="Content Placeholder 2">
            <a:extLst>
              <a:ext uri="{FF2B5EF4-FFF2-40B4-BE49-F238E27FC236}">
                <a16:creationId xmlns:a16="http://schemas.microsoft.com/office/drawing/2014/main" id="{E70B4892-AC0D-4DAB-9325-43FCD6ADDB8E}"/>
              </a:ext>
            </a:extLst>
          </p:cNvPr>
          <p:cNvSpPr>
            <a:spLocks noGrp="1"/>
          </p:cNvSpPr>
          <p:nvPr>
            <p:ph idx="1"/>
          </p:nvPr>
        </p:nvSpPr>
        <p:spPr>
          <a:xfrm>
            <a:off x="457200" y="1555811"/>
            <a:ext cx="8229600" cy="4525963"/>
          </a:xfrm>
        </p:spPr>
        <p:txBody>
          <a:bodyPr/>
          <a:lstStyle/>
          <a:p>
            <a:r>
              <a:rPr lang="en-US" dirty="0"/>
              <a:t>Provide the foundation of </a:t>
            </a:r>
            <a:r>
              <a:rPr lang="en-US" b="1" dirty="0"/>
              <a:t>facts and analysis </a:t>
            </a:r>
            <a:r>
              <a:rPr lang="en-US" dirty="0"/>
              <a:t>necessary for the region’s jurisdictions, businesses, and housing advocates to come together around a shared vision and actionable strategies.</a:t>
            </a:r>
          </a:p>
          <a:p>
            <a:pPr marL="342900" indent="-342900">
              <a:buFont typeface="Arial" panose="020B0604020202020204" pitchFamily="34" charset="0"/>
              <a:buChar char="•"/>
            </a:pPr>
            <a:r>
              <a:rPr lang="en-US" dirty="0"/>
              <a:t>Rigorously assess the current and future housing needs in the Washington area</a:t>
            </a:r>
          </a:p>
          <a:p>
            <a:pPr marL="342900" indent="-342900">
              <a:buFont typeface="Arial" panose="020B0604020202020204" pitchFamily="34" charset="0"/>
              <a:buChar char="•"/>
            </a:pPr>
            <a:r>
              <a:rPr lang="en-US" dirty="0"/>
              <a:t>Identify regionwide targets for meeting future needs</a:t>
            </a:r>
          </a:p>
          <a:p>
            <a:pPr marL="342900" indent="-342900">
              <a:buFont typeface="Arial" panose="020B0604020202020204" pitchFamily="34" charset="0"/>
              <a:buChar char="•"/>
            </a:pPr>
            <a:r>
              <a:rPr lang="en-US" dirty="0"/>
              <a:t>Provide a portfolio of evidence-based tools and strategies</a:t>
            </a:r>
          </a:p>
          <a:p>
            <a:pPr marL="342900" indent="-342900">
              <a:buFont typeface="Arial" panose="020B0604020202020204" pitchFamily="34" charset="0"/>
              <a:buChar char="•"/>
            </a:pPr>
            <a:r>
              <a:rPr lang="en-US" dirty="0"/>
              <a:t>Assess the potential contribution of specific tools and strategies</a:t>
            </a:r>
          </a:p>
          <a:p>
            <a:endParaRPr lang="en-US" dirty="0"/>
          </a:p>
        </p:txBody>
      </p:sp>
      <p:sp>
        <p:nvSpPr>
          <p:cNvPr id="5" name="Slide Number Placeholder 4">
            <a:extLst>
              <a:ext uri="{FF2B5EF4-FFF2-40B4-BE49-F238E27FC236}">
                <a16:creationId xmlns:a16="http://schemas.microsoft.com/office/drawing/2014/main" id="{575C1E4E-B99D-478D-BD3E-225712F349A4}"/>
              </a:ext>
            </a:extLst>
          </p:cNvPr>
          <p:cNvSpPr>
            <a:spLocks noGrp="1"/>
          </p:cNvSpPr>
          <p:nvPr>
            <p:ph type="sldNum" sz="quarter" idx="12"/>
          </p:nvPr>
        </p:nvSpPr>
        <p:spPr/>
        <p:txBody>
          <a:bodyPr/>
          <a:lstStyle/>
          <a:p>
            <a:fld id="{C3FCD5DC-0316-4276-AC9A-625E35C32BC0}" type="slidenum">
              <a:rPr lang="en-US" smtClean="0"/>
              <a:t>3</a:t>
            </a:fld>
            <a:endParaRPr lang="en-US" dirty="0"/>
          </a:p>
        </p:txBody>
      </p:sp>
      <p:sp>
        <p:nvSpPr>
          <p:cNvPr id="6" name="Text Placeholder 5">
            <a:extLst>
              <a:ext uri="{FF2B5EF4-FFF2-40B4-BE49-F238E27FC236}">
                <a16:creationId xmlns:a16="http://schemas.microsoft.com/office/drawing/2014/main" id="{3E6A745F-22C2-4CC3-A031-4FBD1478DC04}"/>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768377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FEF5B9-96A6-4627-A79B-14B103F97931}"/>
              </a:ext>
            </a:extLst>
          </p:cNvPr>
          <p:cNvSpPr>
            <a:spLocks noGrp="1"/>
          </p:cNvSpPr>
          <p:nvPr>
            <p:ph type="title"/>
          </p:nvPr>
        </p:nvSpPr>
        <p:spPr/>
        <p:txBody>
          <a:bodyPr>
            <a:normAutofit fontScale="90000"/>
          </a:bodyPr>
          <a:lstStyle/>
          <a:p>
            <a:r>
              <a:rPr lang="en-US" sz="3200" dirty="0">
                <a:latin typeface="+mn-lt"/>
              </a:rPr>
              <a:t>Laying the Analytical foundation: Findings from the Regional Housing Framework  </a:t>
            </a:r>
          </a:p>
        </p:txBody>
      </p:sp>
      <p:sp>
        <p:nvSpPr>
          <p:cNvPr id="14" name="Text Placeholder 13">
            <a:extLst>
              <a:ext uri="{FF2B5EF4-FFF2-40B4-BE49-F238E27FC236}">
                <a16:creationId xmlns:a16="http://schemas.microsoft.com/office/drawing/2014/main" id="{B2F3628E-D7CB-4DA3-AA03-719231D7A5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477A32-AA92-4C53-BA7C-310B0EEEEFF5}"/>
              </a:ext>
            </a:extLst>
          </p:cNvPr>
          <p:cNvSpPr>
            <a:spLocks noGrp="1"/>
          </p:cNvSpPr>
          <p:nvPr>
            <p:ph type="sldNum" sz="quarter" idx="12"/>
          </p:nvPr>
        </p:nvSpPr>
        <p:spPr/>
        <p:txBody>
          <a:bodyPr/>
          <a:lstStyle/>
          <a:p>
            <a:fld id="{C3FCD5DC-0316-4276-AC9A-625E35C32BC0}" type="slidenum">
              <a:rPr lang="en-US" smtClean="0"/>
              <a:t>4</a:t>
            </a:fld>
            <a:endParaRPr lang="en-US" dirty="0"/>
          </a:p>
        </p:txBody>
      </p:sp>
      <p:sp>
        <p:nvSpPr>
          <p:cNvPr id="15" name="Text Placeholder 14">
            <a:extLst>
              <a:ext uri="{FF2B5EF4-FFF2-40B4-BE49-F238E27FC236}">
                <a16:creationId xmlns:a16="http://schemas.microsoft.com/office/drawing/2014/main" id="{F605B510-9326-495A-888B-10F10E9659F1}"/>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59340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1ECC-FD18-4D90-BEB8-AED9905AA508}"/>
              </a:ext>
            </a:extLst>
          </p:cNvPr>
          <p:cNvSpPr>
            <a:spLocks noGrp="1"/>
          </p:cNvSpPr>
          <p:nvPr>
            <p:ph type="title"/>
          </p:nvPr>
        </p:nvSpPr>
        <p:spPr/>
        <p:txBody>
          <a:bodyPr/>
          <a:lstStyle/>
          <a:p>
            <a:r>
              <a:rPr lang="en-US" dirty="0">
                <a:latin typeface="+mj-lt"/>
              </a:rPr>
              <a:t>CURRENT HOUSING AFFORDABILITY CHALLENGE</a:t>
            </a:r>
          </a:p>
        </p:txBody>
      </p:sp>
      <p:sp>
        <p:nvSpPr>
          <p:cNvPr id="3" name="Content Placeholder 2">
            <a:extLst>
              <a:ext uri="{FF2B5EF4-FFF2-40B4-BE49-F238E27FC236}">
                <a16:creationId xmlns:a16="http://schemas.microsoft.com/office/drawing/2014/main" id="{C9603596-A6C5-44AE-BBFD-102DB0069EDC}"/>
              </a:ext>
            </a:extLst>
          </p:cNvPr>
          <p:cNvSpPr>
            <a:spLocks noGrp="1"/>
          </p:cNvSpPr>
          <p:nvPr>
            <p:ph idx="1"/>
          </p:nvPr>
        </p:nvSpPr>
        <p:spPr/>
        <p:txBody>
          <a:bodyPr/>
          <a:lstStyle/>
          <a:p>
            <a:pPr lvl="0">
              <a:lnSpc>
                <a:spcPct val="100000"/>
              </a:lnSpc>
              <a:spcBef>
                <a:spcPts val="0"/>
              </a:spcBef>
              <a:defRPr/>
            </a:pPr>
            <a:r>
              <a:rPr lang="en-US" kern="0" dirty="0">
                <a:cs typeface="Lato Black"/>
              </a:rPr>
              <a:t>Today’s housing stock doesn’t match the needs of the region’s households</a:t>
            </a:r>
          </a:p>
          <a:p>
            <a:pPr lvl="0">
              <a:lnSpc>
                <a:spcPct val="100000"/>
              </a:lnSpc>
              <a:spcBef>
                <a:spcPts val="0"/>
              </a:spcBef>
              <a:defRPr/>
            </a:pPr>
            <a:endParaRPr lang="en-US" kern="0" dirty="0"/>
          </a:p>
          <a:p>
            <a:pPr marL="342900" lvl="0" indent="-342900">
              <a:lnSpc>
                <a:spcPct val="100000"/>
              </a:lnSpc>
              <a:spcBef>
                <a:spcPts val="0"/>
              </a:spcBef>
              <a:buFont typeface="Wingdings" panose="05000000000000000000" pitchFamily="2" charset="2"/>
              <a:buChar char="§"/>
              <a:defRPr/>
            </a:pPr>
            <a:r>
              <a:rPr lang="en-US" kern="0" dirty="0"/>
              <a:t>Housing production has fallen short of past performance, leading to tighter markets</a:t>
            </a:r>
          </a:p>
          <a:p>
            <a:pPr lvl="0">
              <a:lnSpc>
                <a:spcPct val="100000"/>
              </a:lnSpc>
              <a:spcBef>
                <a:spcPts val="0"/>
              </a:spcBef>
              <a:defRPr/>
            </a:pPr>
            <a:endParaRPr lang="en-US" kern="0" dirty="0"/>
          </a:p>
          <a:p>
            <a:pPr marL="342900" lvl="0" indent="-342900">
              <a:lnSpc>
                <a:spcPct val="100000"/>
              </a:lnSpc>
              <a:spcBef>
                <a:spcPts val="0"/>
              </a:spcBef>
              <a:buFont typeface="Wingdings" panose="05000000000000000000" pitchFamily="2" charset="2"/>
              <a:buChar char="§"/>
              <a:defRPr/>
            </a:pPr>
            <a:r>
              <a:rPr lang="en-US" kern="0" dirty="0"/>
              <a:t>Housing costs are rising rapidly</a:t>
            </a:r>
          </a:p>
          <a:p>
            <a:pPr lvl="0">
              <a:lnSpc>
                <a:spcPct val="100000"/>
              </a:lnSpc>
              <a:spcBef>
                <a:spcPts val="0"/>
              </a:spcBef>
              <a:defRPr/>
            </a:pPr>
            <a:endParaRPr lang="en-US" kern="0" dirty="0"/>
          </a:p>
          <a:p>
            <a:pPr marL="342900" lvl="0" indent="-342900">
              <a:lnSpc>
                <a:spcPct val="100000"/>
              </a:lnSpc>
              <a:spcBef>
                <a:spcPts val="0"/>
              </a:spcBef>
              <a:buFont typeface="Wingdings" panose="05000000000000000000" pitchFamily="2" charset="2"/>
              <a:buChar char="§"/>
              <a:defRPr/>
            </a:pPr>
            <a:r>
              <a:rPr lang="en-US" kern="0" dirty="0"/>
              <a:t>The types and locations of housing contribute to higher costs</a:t>
            </a:r>
          </a:p>
          <a:p>
            <a:pPr lvl="0">
              <a:lnSpc>
                <a:spcPct val="100000"/>
              </a:lnSpc>
              <a:spcBef>
                <a:spcPts val="0"/>
              </a:spcBef>
              <a:defRPr/>
            </a:pPr>
            <a:endParaRPr lang="en-US" kern="0" dirty="0"/>
          </a:p>
          <a:p>
            <a:pPr marL="342900" lvl="0" indent="-342900">
              <a:lnSpc>
                <a:spcPct val="100000"/>
              </a:lnSpc>
              <a:spcBef>
                <a:spcPts val="0"/>
              </a:spcBef>
              <a:buFont typeface="Wingdings" panose="05000000000000000000" pitchFamily="2" charset="2"/>
              <a:buChar char="§"/>
              <a:defRPr/>
            </a:pPr>
            <a:r>
              <a:rPr lang="en-US" kern="0" dirty="0"/>
              <a:t>Not enough units affordable for the lowest and low-income households</a:t>
            </a:r>
            <a:endParaRPr lang="en-US" dirty="0"/>
          </a:p>
        </p:txBody>
      </p:sp>
      <p:sp>
        <p:nvSpPr>
          <p:cNvPr id="5" name="Slide Number Placeholder 4">
            <a:extLst>
              <a:ext uri="{FF2B5EF4-FFF2-40B4-BE49-F238E27FC236}">
                <a16:creationId xmlns:a16="http://schemas.microsoft.com/office/drawing/2014/main" id="{D11FB538-87A0-4B44-B4C4-E147A43AD957}"/>
              </a:ext>
            </a:extLst>
          </p:cNvPr>
          <p:cNvSpPr>
            <a:spLocks noGrp="1"/>
          </p:cNvSpPr>
          <p:nvPr>
            <p:ph type="sldNum" sz="quarter" idx="12"/>
          </p:nvPr>
        </p:nvSpPr>
        <p:spPr/>
        <p:txBody>
          <a:bodyPr/>
          <a:lstStyle/>
          <a:p>
            <a:fld id="{C3FCD5DC-0316-4276-AC9A-625E35C32BC0}" type="slidenum">
              <a:rPr lang="en-US" smtClean="0"/>
              <a:t>5</a:t>
            </a:fld>
            <a:endParaRPr lang="en-US" dirty="0"/>
          </a:p>
        </p:txBody>
      </p:sp>
      <p:sp>
        <p:nvSpPr>
          <p:cNvPr id="6" name="Text Placeholder 5">
            <a:extLst>
              <a:ext uri="{FF2B5EF4-FFF2-40B4-BE49-F238E27FC236}">
                <a16:creationId xmlns:a16="http://schemas.microsoft.com/office/drawing/2014/main" id="{5EC76EEC-50D0-498A-9EC7-907FE31D84DB}"/>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572759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221FA-5E90-44ED-A315-99950CCACC1D}"/>
              </a:ext>
            </a:extLst>
          </p:cNvPr>
          <p:cNvSpPr>
            <a:spLocks noGrp="1"/>
          </p:cNvSpPr>
          <p:nvPr>
            <p:ph type="title"/>
          </p:nvPr>
        </p:nvSpPr>
        <p:spPr>
          <a:xfrm>
            <a:off x="280416" y="392309"/>
            <a:ext cx="8229600" cy="868680"/>
          </a:xfrm>
        </p:spPr>
        <p:txBody>
          <a:bodyPr>
            <a:normAutofit fontScale="90000"/>
          </a:bodyPr>
          <a:lstStyle/>
          <a:p>
            <a:r>
              <a:rPr lang="en-US" sz="2000" dirty="0">
                <a:latin typeface="+mj-lt"/>
              </a:rPr>
              <a:t>The lowest income households have the highest share of housing cost burden</a:t>
            </a:r>
            <a:br>
              <a:rPr lang="en-US" dirty="0"/>
            </a:br>
            <a:endParaRPr lang="en-US" dirty="0"/>
          </a:p>
        </p:txBody>
      </p:sp>
      <p:graphicFrame>
        <p:nvGraphicFramePr>
          <p:cNvPr id="8" name="Table 8">
            <a:extLst>
              <a:ext uri="{FF2B5EF4-FFF2-40B4-BE49-F238E27FC236}">
                <a16:creationId xmlns:a16="http://schemas.microsoft.com/office/drawing/2014/main" id="{350F7E5D-7F45-4314-B024-7AA9F82A37D5}"/>
              </a:ext>
            </a:extLst>
          </p:cNvPr>
          <p:cNvGraphicFramePr>
            <a:graphicFrameLocks noGrp="1"/>
          </p:cNvGraphicFramePr>
          <p:nvPr>
            <p:ph idx="1"/>
            <p:extLst>
              <p:ext uri="{D42A27DB-BD31-4B8C-83A1-F6EECF244321}">
                <p14:modId xmlns:p14="http://schemas.microsoft.com/office/powerpoint/2010/main" val="1374808181"/>
              </p:ext>
            </p:extLst>
          </p:nvPr>
        </p:nvGraphicFramePr>
        <p:xfrm>
          <a:off x="280416" y="1438183"/>
          <a:ext cx="8608351" cy="3851916"/>
        </p:xfrm>
        <a:graphic>
          <a:graphicData uri="http://schemas.openxmlformats.org/drawingml/2006/table">
            <a:tbl>
              <a:tblPr firstRow="1" bandRow="1">
                <a:tableStyleId>{5C22544A-7EE6-4342-B048-85BDC9FD1C3A}</a:tableStyleId>
              </a:tblPr>
              <a:tblGrid>
                <a:gridCol w="1402077">
                  <a:extLst>
                    <a:ext uri="{9D8B030D-6E8A-4147-A177-3AD203B41FA5}">
                      <a16:colId xmlns:a16="http://schemas.microsoft.com/office/drawing/2014/main" val="2964286258"/>
                    </a:ext>
                  </a:extLst>
                </a:gridCol>
                <a:gridCol w="1441255">
                  <a:extLst>
                    <a:ext uri="{9D8B030D-6E8A-4147-A177-3AD203B41FA5}">
                      <a16:colId xmlns:a16="http://schemas.microsoft.com/office/drawing/2014/main" val="3272519827"/>
                    </a:ext>
                  </a:extLst>
                </a:gridCol>
                <a:gridCol w="1944066">
                  <a:extLst>
                    <a:ext uri="{9D8B030D-6E8A-4147-A177-3AD203B41FA5}">
                      <a16:colId xmlns:a16="http://schemas.microsoft.com/office/drawing/2014/main" val="1273042603"/>
                    </a:ext>
                  </a:extLst>
                </a:gridCol>
                <a:gridCol w="1701234">
                  <a:extLst>
                    <a:ext uri="{9D8B030D-6E8A-4147-A177-3AD203B41FA5}">
                      <a16:colId xmlns:a16="http://schemas.microsoft.com/office/drawing/2014/main" val="2788491055"/>
                    </a:ext>
                  </a:extLst>
                </a:gridCol>
                <a:gridCol w="1255457">
                  <a:extLst>
                    <a:ext uri="{9D8B030D-6E8A-4147-A177-3AD203B41FA5}">
                      <a16:colId xmlns:a16="http://schemas.microsoft.com/office/drawing/2014/main" val="3670328610"/>
                    </a:ext>
                  </a:extLst>
                </a:gridCol>
                <a:gridCol w="864262">
                  <a:extLst>
                    <a:ext uri="{9D8B030D-6E8A-4147-A177-3AD203B41FA5}">
                      <a16:colId xmlns:a16="http://schemas.microsoft.com/office/drawing/2014/main" val="3535533655"/>
                    </a:ext>
                  </a:extLst>
                </a:gridCol>
              </a:tblGrid>
              <a:tr h="200740">
                <a:tc>
                  <a:txBody>
                    <a:bodyPr/>
                    <a:lstStyle/>
                    <a:p>
                      <a:pPr marL="0" marR="0" algn="l" defTabSz="914400" rtl="0" eaLnBrk="1" latinLnBrk="0" hangingPunct="1">
                        <a:spcBef>
                          <a:spcPts val="0"/>
                        </a:spcBef>
                        <a:spcAft>
                          <a:spcPts val="800"/>
                        </a:spcAft>
                      </a:pPr>
                      <a:r>
                        <a:rPr lang="en-US" sz="1200" b="0" kern="1200" dirty="0">
                          <a:solidFill>
                            <a:schemeClr val="bg1"/>
                          </a:solidFill>
                          <a:effectLst/>
                          <a:latin typeface="+mn-lt"/>
                          <a:ea typeface="+mn-ea"/>
                          <a:cs typeface="+mn-cs"/>
                        </a:rPr>
                        <a:t>Income Level</a:t>
                      </a:r>
                    </a:p>
                  </a:txBody>
                  <a:tcPr/>
                </a:tc>
                <a:tc>
                  <a:txBody>
                    <a:bodyPr/>
                    <a:lstStyle/>
                    <a:p>
                      <a:pPr marL="0" marR="0" algn="l" defTabSz="914400" rtl="0" eaLnBrk="1" latinLnBrk="0" hangingPunct="1">
                        <a:spcBef>
                          <a:spcPts val="0"/>
                        </a:spcBef>
                        <a:spcAft>
                          <a:spcPts val="800"/>
                        </a:spcAft>
                      </a:pPr>
                      <a:r>
                        <a:rPr lang="en-US" sz="1200" b="0" kern="1200" dirty="0">
                          <a:solidFill>
                            <a:schemeClr val="bg1"/>
                          </a:solidFill>
                          <a:effectLst/>
                          <a:latin typeface="+mn-lt"/>
                          <a:ea typeface="+mn-ea"/>
                          <a:cs typeface="+mn-cs"/>
                        </a:rPr>
                        <a:t>Household Income </a:t>
                      </a:r>
                    </a:p>
                  </a:txBody>
                  <a:tcPr/>
                </a:tc>
                <a:tc>
                  <a:txBody>
                    <a:bodyPr/>
                    <a:lstStyle/>
                    <a:p>
                      <a:pPr marL="0" marR="0" algn="l" defTabSz="914400" rtl="0" eaLnBrk="1" latinLnBrk="0" hangingPunct="1">
                        <a:spcBef>
                          <a:spcPts val="0"/>
                        </a:spcBef>
                        <a:spcAft>
                          <a:spcPts val="800"/>
                        </a:spcAft>
                      </a:pPr>
                      <a:r>
                        <a:rPr lang="en-US" sz="1200" b="0" kern="1200" dirty="0">
                          <a:solidFill>
                            <a:schemeClr val="bg1"/>
                          </a:solidFill>
                          <a:effectLst/>
                          <a:latin typeface="+mn-lt"/>
                          <a:ea typeface="+mn-ea"/>
                          <a:cs typeface="+mn-cs"/>
                        </a:rPr>
                        <a:t>Occupations</a:t>
                      </a:r>
                    </a:p>
                  </a:txBody>
                  <a:tcPr/>
                </a:tc>
                <a:tc>
                  <a:txBody>
                    <a:bodyPr/>
                    <a:lstStyle/>
                    <a:p>
                      <a:pPr marL="0" marR="0" algn="l" defTabSz="914400" rtl="0" eaLnBrk="1" latinLnBrk="0" hangingPunct="1">
                        <a:spcBef>
                          <a:spcPts val="0"/>
                        </a:spcBef>
                        <a:spcAft>
                          <a:spcPts val="800"/>
                        </a:spcAft>
                      </a:pPr>
                      <a:r>
                        <a:rPr lang="en-US" sz="1200" b="0" kern="1200" dirty="0">
                          <a:solidFill>
                            <a:schemeClr val="bg1"/>
                          </a:solidFill>
                          <a:effectLst/>
                          <a:latin typeface="+mn-lt"/>
                          <a:ea typeface="+mn-ea"/>
                          <a:cs typeface="+mn-cs"/>
                        </a:rPr>
                        <a:t>Number of Households </a:t>
                      </a:r>
                    </a:p>
                  </a:txBody>
                  <a:tcPr/>
                </a:tc>
                <a:tc>
                  <a:txBody>
                    <a:bodyPr/>
                    <a:lstStyle/>
                    <a:p>
                      <a:pPr marL="0" marR="0" algn="l" defTabSz="914400" rtl="0" eaLnBrk="1" latinLnBrk="0" hangingPunct="1">
                        <a:spcBef>
                          <a:spcPts val="0"/>
                        </a:spcBef>
                        <a:spcAft>
                          <a:spcPts val="800"/>
                        </a:spcAft>
                      </a:pPr>
                      <a:r>
                        <a:rPr lang="en-US" sz="1200" b="0" kern="1200" dirty="0">
                          <a:solidFill>
                            <a:schemeClr val="bg1"/>
                          </a:solidFill>
                          <a:effectLst/>
                          <a:latin typeface="+mn-lt"/>
                          <a:ea typeface="+mn-ea"/>
                          <a:cs typeface="+mn-cs"/>
                        </a:rPr>
                        <a:t>Share of Households </a:t>
                      </a:r>
                    </a:p>
                  </a:txBody>
                  <a:tcPr/>
                </a:tc>
                <a:tc>
                  <a:txBody>
                    <a:bodyPr/>
                    <a:lstStyle/>
                    <a:p>
                      <a:pPr marL="0" marR="0" algn="l" defTabSz="914400" rtl="0" eaLnBrk="1" latinLnBrk="0" hangingPunct="1">
                        <a:spcBef>
                          <a:spcPts val="0"/>
                        </a:spcBef>
                        <a:spcAft>
                          <a:spcPts val="800"/>
                        </a:spcAft>
                      </a:pPr>
                      <a:r>
                        <a:rPr lang="en-US" sz="1200" b="0" kern="1200" dirty="0">
                          <a:solidFill>
                            <a:schemeClr val="bg1"/>
                          </a:solidFill>
                          <a:effectLst/>
                          <a:latin typeface="+mn-lt"/>
                          <a:ea typeface="+mn-ea"/>
                          <a:cs typeface="+mn-cs"/>
                        </a:rPr>
                        <a:t>% Cost Burden </a:t>
                      </a:r>
                    </a:p>
                  </a:txBody>
                  <a:tcPr/>
                </a:tc>
                <a:extLst>
                  <a:ext uri="{0D108BD9-81ED-4DB2-BD59-A6C34878D82A}">
                    <a16:rowId xmlns:a16="http://schemas.microsoft.com/office/drawing/2014/main" val="2186298303"/>
                  </a:ext>
                </a:extLst>
              </a:tr>
              <a:tr h="597625">
                <a:tc>
                  <a:txBody>
                    <a:bodyPr/>
                    <a:lstStyle/>
                    <a:p>
                      <a:r>
                        <a:rPr lang="en-US" sz="1200" kern="1200" dirty="0">
                          <a:solidFill>
                            <a:schemeClr val="dk1"/>
                          </a:solidFill>
                          <a:effectLst/>
                          <a:latin typeface="+mn-lt"/>
                          <a:ea typeface="+mn-ea"/>
                          <a:cs typeface="+mn-cs"/>
                        </a:rPr>
                        <a:t>Lowest </a:t>
                      </a:r>
                    </a:p>
                  </a:txBody>
                  <a:tcPr/>
                </a:tc>
                <a:tc>
                  <a:txBody>
                    <a:bodyPr/>
                    <a:lstStyle/>
                    <a:p>
                      <a:pPr marL="0" marR="0">
                        <a:spcBef>
                          <a:spcPts val="200"/>
                        </a:spcBef>
                        <a:spcAft>
                          <a:spcPts val="0"/>
                        </a:spcAft>
                      </a:pPr>
                      <a:r>
                        <a:rPr lang="en-US" sz="1100" dirty="0">
                          <a:effectLst/>
                          <a:latin typeface="+mn-lt"/>
                        </a:rPr>
                        <a:t>Less than $32,600</a:t>
                      </a:r>
                      <a:endParaRPr lang="en-US" sz="1100" b="1"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800"/>
                        </a:spcAft>
                      </a:pPr>
                      <a:r>
                        <a:rPr lang="en-US" sz="1200" dirty="0">
                          <a:effectLst/>
                          <a:latin typeface="+mn-lt"/>
                        </a:rPr>
                        <a:t>Nursing assistants, parking attendants, food preparation workers</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800"/>
                        </a:spcAft>
                      </a:pPr>
                      <a:r>
                        <a:rPr lang="en-US" sz="1200" dirty="0">
                          <a:effectLst/>
                          <a:latin typeface="+mn-lt"/>
                        </a:rPr>
                        <a:t>307,000</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800"/>
                        </a:spcAft>
                      </a:pPr>
                      <a:r>
                        <a:rPr lang="en-US" sz="1200" dirty="0">
                          <a:effectLst/>
                          <a:latin typeface="+mn-lt"/>
                        </a:rPr>
                        <a:t>15</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800"/>
                        </a:spcAft>
                      </a:pPr>
                      <a:r>
                        <a:rPr lang="en-US" sz="1200" dirty="0">
                          <a:effectLst/>
                          <a:latin typeface="+mn-lt"/>
                        </a:rPr>
                        <a:t>84</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42596248"/>
                  </a:ext>
                </a:extLst>
              </a:tr>
              <a:tr h="597625">
                <a:tc>
                  <a:txBody>
                    <a:bodyPr/>
                    <a:lstStyle/>
                    <a:p>
                      <a:r>
                        <a:rPr lang="en-US" sz="1200" kern="1200" dirty="0">
                          <a:solidFill>
                            <a:schemeClr val="dk1"/>
                          </a:solidFill>
                          <a:effectLst/>
                          <a:latin typeface="+mn-lt"/>
                          <a:ea typeface="+mn-ea"/>
                          <a:cs typeface="+mn-cs"/>
                        </a:rPr>
                        <a:t>Low </a:t>
                      </a:r>
                    </a:p>
                  </a:txBody>
                  <a:tcPr/>
                </a:tc>
                <a:tc>
                  <a:txBody>
                    <a:bodyPr/>
                    <a:lstStyle/>
                    <a:p>
                      <a:pPr marL="0" marR="0" indent="0">
                        <a:spcBef>
                          <a:spcPts val="200"/>
                        </a:spcBef>
                        <a:spcAft>
                          <a:spcPts val="0"/>
                        </a:spcAft>
                      </a:pPr>
                      <a:r>
                        <a:rPr lang="en-US" sz="1100" dirty="0">
                          <a:effectLst/>
                          <a:latin typeface="+mn-lt"/>
                        </a:rPr>
                        <a:t>$32,600 to $54,300</a:t>
                      </a:r>
                      <a:endParaRPr lang="en-US" sz="1100" b="1"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800"/>
                        </a:spcAft>
                      </a:pPr>
                      <a:r>
                        <a:rPr lang="en-US" sz="1200" dirty="0">
                          <a:effectLst/>
                          <a:latin typeface="+mn-lt"/>
                        </a:rPr>
                        <a:t>Substance abuse counselors, postal service clerks, or paramedics</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800"/>
                        </a:spcAft>
                      </a:pPr>
                      <a:r>
                        <a:rPr lang="en-US" sz="1200" dirty="0">
                          <a:effectLst/>
                          <a:latin typeface="+mn-lt"/>
                        </a:rPr>
                        <a:t>248,000</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800"/>
                        </a:spcAft>
                      </a:pPr>
                      <a:r>
                        <a:rPr lang="en-US" sz="1200" dirty="0">
                          <a:effectLst/>
                          <a:latin typeface="+mn-lt"/>
                        </a:rPr>
                        <a:t>12</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800"/>
                        </a:spcAft>
                      </a:pPr>
                      <a:r>
                        <a:rPr lang="en-US" sz="1200" dirty="0">
                          <a:effectLst/>
                          <a:latin typeface="+mn-lt"/>
                        </a:rPr>
                        <a:t>68</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93199116"/>
                  </a:ext>
                </a:extLst>
              </a:tr>
              <a:tr h="597625">
                <a:tc>
                  <a:txBody>
                    <a:bodyPr/>
                    <a:lstStyle/>
                    <a:p>
                      <a:r>
                        <a:rPr lang="en-US" sz="1200" kern="1200" dirty="0">
                          <a:solidFill>
                            <a:schemeClr val="dk1"/>
                          </a:solidFill>
                          <a:effectLst/>
                          <a:latin typeface="+mn-lt"/>
                          <a:ea typeface="+mn-ea"/>
                          <a:cs typeface="+mn-cs"/>
                        </a:rPr>
                        <a:t>Low- Middle</a:t>
                      </a:r>
                    </a:p>
                  </a:txBody>
                  <a:tcPr/>
                </a:tc>
                <a:tc>
                  <a:txBody>
                    <a:bodyPr/>
                    <a:lstStyle/>
                    <a:p>
                      <a:pPr marL="0" marR="0">
                        <a:spcBef>
                          <a:spcPts val="200"/>
                        </a:spcBef>
                        <a:spcAft>
                          <a:spcPts val="0"/>
                        </a:spcAft>
                      </a:pPr>
                      <a:r>
                        <a:rPr lang="en-US" sz="1100" dirty="0">
                          <a:effectLst/>
                          <a:latin typeface="+mn-lt"/>
                        </a:rPr>
                        <a:t>$54,300 to $70,150</a:t>
                      </a:r>
                      <a:endParaRPr lang="en-US" sz="1100" b="1"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800"/>
                        </a:spcAft>
                      </a:pPr>
                      <a:r>
                        <a:rPr lang="en-US" sz="1200" b="0" dirty="0">
                          <a:effectLst/>
                          <a:latin typeface="+mn-lt"/>
                        </a:rPr>
                        <a:t>Firefighters, crane operators, graphic designers</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800"/>
                        </a:spcAft>
                      </a:pPr>
                      <a:r>
                        <a:rPr lang="en-US" sz="1200" dirty="0">
                          <a:effectLst/>
                          <a:latin typeface="+mn-lt"/>
                        </a:rPr>
                        <a:t>183,000</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800"/>
                        </a:spcAft>
                      </a:pPr>
                      <a:r>
                        <a:rPr lang="en-US" sz="1200" dirty="0">
                          <a:effectLst/>
                          <a:latin typeface="+mn-lt"/>
                        </a:rPr>
                        <a:t>9</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800"/>
                        </a:spcAft>
                      </a:pPr>
                      <a:r>
                        <a:rPr lang="en-US" sz="1200" dirty="0">
                          <a:effectLst/>
                          <a:latin typeface="+mn-lt"/>
                        </a:rPr>
                        <a:t>47</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29053187"/>
                  </a:ext>
                </a:extLst>
              </a:tr>
              <a:tr h="597625">
                <a:tc>
                  <a:txBody>
                    <a:bodyPr/>
                    <a:lstStyle/>
                    <a:p>
                      <a:r>
                        <a:rPr lang="en-US" sz="1200" kern="1200" dirty="0">
                          <a:solidFill>
                            <a:schemeClr val="dk1"/>
                          </a:solidFill>
                          <a:effectLst/>
                          <a:latin typeface="+mn-lt"/>
                          <a:ea typeface="+mn-ea"/>
                          <a:cs typeface="+mn-cs"/>
                        </a:rPr>
                        <a:t>Middle </a:t>
                      </a:r>
                    </a:p>
                  </a:txBody>
                  <a:tcPr/>
                </a:tc>
                <a:tc>
                  <a:txBody>
                    <a:bodyPr/>
                    <a:lstStyle/>
                    <a:p>
                      <a:pPr marL="0" marR="0">
                        <a:spcBef>
                          <a:spcPts val="200"/>
                        </a:spcBef>
                        <a:spcAft>
                          <a:spcPts val="0"/>
                        </a:spcAft>
                      </a:pPr>
                      <a:r>
                        <a:rPr lang="en-US" sz="1100" dirty="0">
                          <a:effectLst/>
                          <a:latin typeface="+mn-lt"/>
                        </a:rPr>
                        <a:t>$70,150 to $130,320</a:t>
                      </a:r>
                      <a:endParaRPr lang="en-US" sz="1100" b="1"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800"/>
                        </a:spcAft>
                      </a:pPr>
                      <a:r>
                        <a:rPr lang="en-US" sz="1200" dirty="0">
                          <a:effectLst/>
                          <a:latin typeface="+mn-lt"/>
                        </a:rPr>
                        <a:t>Registered nurses, teachers, software developers</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800"/>
                        </a:spcAft>
                      </a:pPr>
                      <a:r>
                        <a:rPr lang="en-US" sz="1200" dirty="0">
                          <a:effectLst/>
                          <a:latin typeface="+mn-lt"/>
                        </a:rPr>
                        <a:t>577,000</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800"/>
                        </a:spcAft>
                      </a:pPr>
                      <a:r>
                        <a:rPr lang="en-US" sz="1200" dirty="0">
                          <a:effectLst/>
                          <a:latin typeface="+mn-lt"/>
                        </a:rPr>
                        <a:t>29</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800"/>
                        </a:spcAft>
                      </a:pPr>
                      <a:r>
                        <a:rPr lang="en-US" sz="1200" dirty="0">
                          <a:effectLst/>
                          <a:latin typeface="+mn-lt"/>
                        </a:rPr>
                        <a:t>19</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803390681"/>
                  </a:ext>
                </a:extLst>
              </a:tr>
              <a:tr h="600266">
                <a:tc>
                  <a:txBody>
                    <a:bodyPr/>
                    <a:lstStyle/>
                    <a:p>
                      <a:r>
                        <a:rPr lang="en-US" sz="1200" kern="1200" dirty="0">
                          <a:solidFill>
                            <a:schemeClr val="dk1"/>
                          </a:solidFill>
                          <a:effectLst/>
                          <a:latin typeface="+mn-lt"/>
                          <a:ea typeface="+mn-ea"/>
                          <a:cs typeface="+mn-cs"/>
                        </a:rPr>
                        <a:t>High </a:t>
                      </a:r>
                    </a:p>
                  </a:txBody>
                  <a:tcPr/>
                </a:tc>
                <a:tc>
                  <a:txBody>
                    <a:bodyPr/>
                    <a:lstStyle/>
                    <a:p>
                      <a:pPr marL="0" marR="0">
                        <a:spcBef>
                          <a:spcPts val="200"/>
                        </a:spcBef>
                        <a:spcAft>
                          <a:spcPts val="0"/>
                        </a:spcAft>
                      </a:pPr>
                      <a:r>
                        <a:rPr lang="en-US" sz="1100" dirty="0">
                          <a:effectLst/>
                          <a:latin typeface="+mn-lt"/>
                        </a:rPr>
                        <a:t>$130,320 to $217,200</a:t>
                      </a:r>
                      <a:endParaRPr lang="en-US" sz="1100" b="1"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800"/>
                        </a:spcAft>
                      </a:pPr>
                      <a:r>
                        <a:rPr lang="en-US" sz="1200" dirty="0">
                          <a:effectLst/>
                          <a:latin typeface="+mn-lt"/>
                        </a:rPr>
                        <a:t>Human resource managers, aerospace engineers, lawyers</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800"/>
                        </a:spcAft>
                      </a:pPr>
                      <a:r>
                        <a:rPr lang="en-US" sz="1200" dirty="0">
                          <a:effectLst/>
                          <a:latin typeface="+mn-lt"/>
                        </a:rPr>
                        <a:t>425,000</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800"/>
                        </a:spcAft>
                      </a:pPr>
                      <a:r>
                        <a:rPr lang="en-US" sz="1200" dirty="0">
                          <a:effectLst/>
                          <a:latin typeface="+mn-lt"/>
                        </a:rPr>
                        <a:t>21</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800"/>
                        </a:spcAft>
                      </a:pPr>
                      <a:r>
                        <a:rPr lang="en-US" sz="1200" dirty="0">
                          <a:effectLst/>
                          <a:latin typeface="+mn-lt"/>
                        </a:rPr>
                        <a:t>5</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41165961"/>
                  </a:ext>
                </a:extLst>
              </a:tr>
              <a:tr h="403950">
                <a:tc>
                  <a:txBody>
                    <a:bodyPr/>
                    <a:lstStyle/>
                    <a:p>
                      <a:r>
                        <a:rPr lang="en-US" sz="1200" kern="1200" dirty="0">
                          <a:solidFill>
                            <a:schemeClr val="dk1"/>
                          </a:solidFill>
                          <a:effectLst/>
                          <a:latin typeface="+mn-lt"/>
                          <a:ea typeface="+mn-ea"/>
                          <a:cs typeface="+mn-cs"/>
                        </a:rPr>
                        <a:t>Highest </a:t>
                      </a:r>
                    </a:p>
                  </a:txBody>
                  <a:tcPr/>
                </a:tc>
                <a:tc>
                  <a:txBody>
                    <a:bodyPr/>
                    <a:lstStyle/>
                    <a:p>
                      <a:pPr marL="0" marR="0">
                        <a:spcBef>
                          <a:spcPts val="200"/>
                        </a:spcBef>
                        <a:spcAft>
                          <a:spcPts val="0"/>
                        </a:spcAft>
                      </a:pPr>
                      <a:r>
                        <a:rPr lang="en-US" sz="1100" dirty="0">
                          <a:effectLst/>
                          <a:latin typeface="+mn-lt"/>
                        </a:rPr>
                        <a:t>More than $217,200</a:t>
                      </a:r>
                      <a:endParaRPr lang="en-US" sz="1100" b="1"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800"/>
                        </a:spcAft>
                      </a:pPr>
                      <a:r>
                        <a:rPr lang="en-US" sz="1200" dirty="0">
                          <a:effectLst/>
                          <a:latin typeface="+mn-lt"/>
                        </a:rPr>
                        <a:t>Chief executive officers, surgeons, psychiatrists</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800"/>
                        </a:spcAft>
                      </a:pPr>
                      <a:r>
                        <a:rPr lang="en-US" sz="1200" dirty="0">
                          <a:effectLst/>
                          <a:latin typeface="+mn-lt"/>
                        </a:rPr>
                        <a:t>272,000</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800"/>
                        </a:spcAft>
                      </a:pPr>
                      <a:r>
                        <a:rPr lang="en-US" sz="1200" dirty="0">
                          <a:effectLst/>
                          <a:latin typeface="+mn-lt"/>
                        </a:rPr>
                        <a:t>14</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800"/>
                        </a:spcAft>
                      </a:pPr>
                      <a:r>
                        <a:rPr lang="en-US" sz="1200" dirty="0">
                          <a:effectLst/>
                          <a:latin typeface="+mn-lt"/>
                        </a:rPr>
                        <a:t>1</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83749127"/>
                  </a:ext>
                </a:extLst>
              </a:tr>
            </a:tbl>
          </a:graphicData>
        </a:graphic>
      </p:graphicFrame>
      <p:sp>
        <p:nvSpPr>
          <p:cNvPr id="5" name="Slide Number Placeholder 4">
            <a:extLst>
              <a:ext uri="{FF2B5EF4-FFF2-40B4-BE49-F238E27FC236}">
                <a16:creationId xmlns:a16="http://schemas.microsoft.com/office/drawing/2014/main" id="{AA2B10C4-F193-492B-B550-F4219C4987CD}"/>
              </a:ext>
            </a:extLst>
          </p:cNvPr>
          <p:cNvSpPr>
            <a:spLocks noGrp="1"/>
          </p:cNvSpPr>
          <p:nvPr>
            <p:ph type="sldNum" sz="quarter" idx="12"/>
          </p:nvPr>
        </p:nvSpPr>
        <p:spPr/>
        <p:txBody>
          <a:bodyPr/>
          <a:lstStyle/>
          <a:p>
            <a:fld id="{C3FCD5DC-0316-4276-AC9A-625E35C32BC0}" type="slidenum">
              <a:rPr lang="en-US" smtClean="0"/>
              <a:t>6</a:t>
            </a:fld>
            <a:endParaRPr lang="en-US" dirty="0"/>
          </a:p>
        </p:txBody>
      </p:sp>
      <p:sp>
        <p:nvSpPr>
          <p:cNvPr id="6" name="Text Placeholder 5">
            <a:extLst>
              <a:ext uri="{FF2B5EF4-FFF2-40B4-BE49-F238E27FC236}">
                <a16:creationId xmlns:a16="http://schemas.microsoft.com/office/drawing/2014/main" id="{20A21553-BF60-42AA-93B3-5A4BA8B51441}"/>
              </a:ext>
            </a:extLst>
          </p:cNvPr>
          <p:cNvSpPr>
            <a:spLocks noGrp="1"/>
          </p:cNvSpPr>
          <p:nvPr>
            <p:ph type="body" sz="quarter" idx="14"/>
          </p:nvPr>
        </p:nvSpPr>
        <p:spPr>
          <a:xfrm>
            <a:off x="5943600" y="6526797"/>
            <a:ext cx="2243138" cy="220445"/>
          </a:xfrm>
        </p:spPr>
        <p:txBody>
          <a:bodyPr/>
          <a:lstStyle/>
          <a:p>
            <a:pPr fontAlgn="t">
              <a:spcBef>
                <a:spcPts val="0"/>
              </a:spcBef>
            </a:pPr>
            <a:r>
              <a:rPr lang="en-US" dirty="0">
                <a:latin typeface="Arial" panose="020B0604020202020204" pitchFamily="34" charset="0"/>
              </a:rPr>
              <a:t>Analysis conducted by the Urban Institute </a:t>
            </a:r>
            <a:endParaRPr lang="en-US" dirty="0"/>
          </a:p>
        </p:txBody>
      </p:sp>
    </p:spTree>
    <p:extLst>
      <p:ext uri="{BB962C8B-B14F-4D97-AF65-F5344CB8AC3E}">
        <p14:creationId xmlns:p14="http://schemas.microsoft.com/office/powerpoint/2010/main" val="1308702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1681"/>
            <a:ext cx="8229600" cy="276999"/>
          </a:xfrm>
          <a:noFill/>
        </p:spPr>
        <p:txBody>
          <a:bodyPr wrap="square" rtlCol="0">
            <a:spAutoFit/>
          </a:bodyPr>
          <a:lstStyle/>
          <a:p>
            <a:r>
              <a:rPr lang="en-US" sz="1800" dirty="0">
                <a:latin typeface="+mj-lt"/>
                <a:ea typeface="ＭＳ Ｐゴシック" charset="-128"/>
                <a:cs typeface="+mn-cs"/>
              </a:rPr>
              <a:t>Many households with low housing costs could afford to pay more</a:t>
            </a:r>
          </a:p>
        </p:txBody>
      </p:sp>
      <p:graphicFrame>
        <p:nvGraphicFramePr>
          <p:cNvPr id="4" name="Content Placeholder 3">
            <a:extLst>
              <a:ext uri="{FF2B5EF4-FFF2-40B4-BE49-F238E27FC236}">
                <a16:creationId xmlns:a16="http://schemas.microsoft.com/office/drawing/2014/main" id="{A16C9BE6-2E9B-4A12-B22B-5EE2E1356C64}"/>
              </a:ext>
            </a:extLst>
          </p:cNvPr>
          <p:cNvGraphicFramePr>
            <a:graphicFrameLocks noGrp="1"/>
          </p:cNvGraphicFramePr>
          <p:nvPr>
            <p:ph idx="1"/>
            <p:extLst>
              <p:ext uri="{D42A27DB-BD31-4B8C-83A1-F6EECF244321}">
                <p14:modId xmlns:p14="http://schemas.microsoft.com/office/powerpoint/2010/main" val="2688117458"/>
              </p:ext>
            </p:extLst>
          </p:nvPr>
        </p:nvGraphicFramePr>
        <p:xfrm>
          <a:off x="457200" y="1331651"/>
          <a:ext cx="8229600" cy="462993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F904DC45-BB27-44CE-9F95-DDDD24B48582}"/>
              </a:ext>
            </a:extLst>
          </p:cNvPr>
          <p:cNvSpPr>
            <a:spLocks noGrp="1"/>
          </p:cNvSpPr>
          <p:nvPr>
            <p:ph type="body" sz="quarter" idx="14"/>
          </p:nvPr>
        </p:nvSpPr>
        <p:spPr/>
        <p:txBody>
          <a:bodyPr/>
          <a:lstStyle/>
          <a:p>
            <a:r>
              <a:rPr lang="en-US" dirty="0"/>
              <a:t>*  Analysis conducted by the Urban Institute </a:t>
            </a:r>
          </a:p>
        </p:txBody>
      </p:sp>
      <p:sp>
        <p:nvSpPr>
          <p:cNvPr id="6" name="Slide Number Placeholder 5">
            <a:extLst>
              <a:ext uri="{FF2B5EF4-FFF2-40B4-BE49-F238E27FC236}">
                <a16:creationId xmlns:a16="http://schemas.microsoft.com/office/drawing/2014/main" id="{F269E658-DE16-4AD0-96CB-CAA523A9300E}"/>
              </a:ext>
            </a:extLst>
          </p:cNvPr>
          <p:cNvSpPr>
            <a:spLocks noGrp="1"/>
          </p:cNvSpPr>
          <p:nvPr>
            <p:ph type="sldNum" sz="quarter" idx="12"/>
          </p:nvPr>
        </p:nvSpPr>
        <p:spPr/>
        <p:txBody>
          <a:bodyPr/>
          <a:lstStyle/>
          <a:p>
            <a:fld id="{C3FCD5DC-0316-4276-AC9A-625E35C32BC0}" type="slidenum">
              <a:rPr lang="en-US" smtClean="0"/>
              <a:t>7</a:t>
            </a:fld>
            <a:endParaRPr lang="en-US" dirty="0"/>
          </a:p>
        </p:txBody>
      </p:sp>
    </p:spTree>
    <p:extLst>
      <p:ext uri="{BB962C8B-B14F-4D97-AF65-F5344CB8AC3E}">
        <p14:creationId xmlns:p14="http://schemas.microsoft.com/office/powerpoint/2010/main" val="345143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5763"/>
            <a:ext cx="7857744" cy="868680"/>
          </a:xfrm>
        </p:spPr>
        <p:txBody>
          <a:bodyPr>
            <a:normAutofit fontScale="90000"/>
          </a:bodyPr>
          <a:lstStyle/>
          <a:p>
            <a:pPr fontAlgn="t">
              <a:spcBef>
                <a:spcPts val="0"/>
              </a:spcBef>
            </a:pPr>
            <a:br>
              <a:rPr lang="en-US" b="0" dirty="0"/>
            </a:br>
            <a:br>
              <a:rPr lang="en-US" b="0" dirty="0"/>
            </a:br>
            <a:br>
              <a:rPr lang="en-US" b="0" dirty="0"/>
            </a:br>
            <a:br>
              <a:rPr lang="en-US" b="0" dirty="0"/>
            </a:br>
            <a:br>
              <a:rPr lang="en-US" b="0" dirty="0"/>
            </a:br>
            <a:br>
              <a:rPr lang="en-US" b="0" dirty="0"/>
            </a:br>
            <a:br>
              <a:rPr lang="en-US" b="0" dirty="0">
                <a:latin typeface="Lato" panose="020B0604020202020204" charset="0"/>
              </a:rPr>
            </a:br>
            <a:r>
              <a:rPr lang="en-US" sz="2000" dirty="0">
                <a:latin typeface="Lato" panose="020B0604020202020204" charset="0"/>
              </a:rPr>
              <a:t>There are not enough housing units available for households that need them in the lowest cost bands</a:t>
            </a:r>
            <a:br>
              <a:rPr lang="en-US" sz="1600" dirty="0">
                <a:latin typeface="Lato Black" panose="020F0A02020204030203" pitchFamily="34" charset="0"/>
              </a:rPr>
            </a:br>
            <a:endParaRPr lang="en-US" sz="1600" b="0" dirty="0">
              <a:latin typeface="Arial" panose="020B0604020202020204" pitchFamily="34" charset="0"/>
            </a:endParaRPr>
          </a:p>
        </p:txBody>
      </p:sp>
      <p:sp>
        <p:nvSpPr>
          <p:cNvPr id="3" name="Content Placeholder 2">
            <a:extLst>
              <a:ext uri="{FF2B5EF4-FFF2-40B4-BE49-F238E27FC236}">
                <a16:creationId xmlns:a16="http://schemas.microsoft.com/office/drawing/2014/main" id="{790FBF8C-976E-470E-AAAF-FE7CBEA9408C}"/>
              </a:ext>
            </a:extLst>
          </p:cNvPr>
          <p:cNvSpPr>
            <a:spLocks noGrp="1"/>
          </p:cNvSpPr>
          <p:nvPr>
            <p:ph idx="1"/>
          </p:nvPr>
        </p:nvSpPr>
        <p:spPr/>
        <p:txBody>
          <a:bodyPr/>
          <a:lstStyle/>
          <a:p>
            <a:endParaRPr lang="en-US" dirty="0"/>
          </a:p>
        </p:txBody>
      </p:sp>
      <p:sp>
        <p:nvSpPr>
          <p:cNvPr id="6" name="Text Placeholder 5">
            <a:extLst>
              <a:ext uri="{FF2B5EF4-FFF2-40B4-BE49-F238E27FC236}">
                <a16:creationId xmlns:a16="http://schemas.microsoft.com/office/drawing/2014/main" id="{FA829F38-249D-4306-8D52-213F36CFCF62}"/>
              </a:ext>
            </a:extLst>
          </p:cNvPr>
          <p:cNvSpPr>
            <a:spLocks noGrp="1"/>
          </p:cNvSpPr>
          <p:nvPr>
            <p:ph type="body" sz="quarter" idx="14"/>
          </p:nvPr>
        </p:nvSpPr>
        <p:spPr/>
        <p:txBody>
          <a:bodyPr/>
          <a:lstStyle/>
          <a:p>
            <a:r>
              <a:rPr lang="en-US" dirty="0"/>
              <a:t>Analysis by the Urban Institute </a:t>
            </a:r>
          </a:p>
        </p:txBody>
      </p:sp>
      <p:graphicFrame>
        <p:nvGraphicFramePr>
          <p:cNvPr id="5" name="Chart 4">
            <a:extLst>
              <a:ext uri="{FF2B5EF4-FFF2-40B4-BE49-F238E27FC236}">
                <a16:creationId xmlns:a16="http://schemas.microsoft.com/office/drawing/2014/main" id="{3C3B77CE-B55E-4A4B-ABCA-9E40CDF3B85D}"/>
              </a:ext>
            </a:extLst>
          </p:cNvPr>
          <p:cNvGraphicFramePr>
            <a:graphicFrameLocks noGrp="1"/>
          </p:cNvGraphicFramePr>
          <p:nvPr>
            <p:extLst>
              <p:ext uri="{D42A27DB-BD31-4B8C-83A1-F6EECF244321}">
                <p14:modId xmlns:p14="http://schemas.microsoft.com/office/powerpoint/2010/main" val="2100301268"/>
              </p:ext>
            </p:extLst>
          </p:nvPr>
        </p:nvGraphicFramePr>
        <p:xfrm>
          <a:off x="896152" y="1600200"/>
          <a:ext cx="7351695" cy="44099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1059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latin typeface="+mj-lt"/>
              </a:rPr>
              <a:t>Additional Housing Units Needed by Cost to Accommodate Household Growth from 2015 to 2030</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4008399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AE72DFAC-0DC1-4605-BB9D-C65F5A85CA88}"/>
              </a:ext>
            </a:extLst>
          </p:cNvPr>
          <p:cNvSpPr>
            <a:spLocks noGrp="1"/>
          </p:cNvSpPr>
          <p:nvPr>
            <p:ph type="body" sz="quarter" idx="14"/>
          </p:nvPr>
        </p:nvSpPr>
        <p:spPr>
          <a:xfrm>
            <a:off x="5894832" y="6441820"/>
            <a:ext cx="2243138" cy="341632"/>
          </a:xfrm>
        </p:spPr>
        <p:txBody>
          <a:bodyPr/>
          <a:lstStyle/>
          <a:p>
            <a:r>
              <a:rPr lang="en-US" dirty="0"/>
              <a:t>Urban projections based on MWCOG baseline forecast</a:t>
            </a:r>
          </a:p>
        </p:txBody>
      </p:sp>
    </p:spTree>
    <p:extLst>
      <p:ext uri="{BB962C8B-B14F-4D97-AF65-F5344CB8AC3E}">
        <p14:creationId xmlns:p14="http://schemas.microsoft.com/office/powerpoint/2010/main" val="6805152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WP Splash Pages">
  <a:themeElements>
    <a:clrScheme name="GreaterWashintonPartnership">
      <a:dk1>
        <a:srgbClr val="231F20"/>
      </a:dk1>
      <a:lt1>
        <a:sysClr val="window" lastClr="FFFFFF"/>
      </a:lt1>
      <a:dk2>
        <a:srgbClr val="59539F"/>
      </a:dk2>
      <a:lt2>
        <a:srgbClr val="58595B"/>
      </a:lt2>
      <a:accent1>
        <a:srgbClr val="0F456B"/>
      </a:accent1>
      <a:accent2>
        <a:srgbClr val="E5475B"/>
      </a:accent2>
      <a:accent3>
        <a:srgbClr val="EEAB36"/>
      </a:accent3>
      <a:accent4>
        <a:srgbClr val="0A1F33"/>
      </a:accent4>
      <a:accent5>
        <a:srgbClr val="992F38"/>
      </a:accent5>
      <a:accent6>
        <a:srgbClr val="99691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reaterWashintonPartnership" id="{619FD261-E812-FA4F-9D2E-4C950A9A8729}" vid="{0817DFA9-FFEA-DC40-851E-2B831629E0F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WP Blue">
  <a:themeElements>
    <a:clrScheme name="GreaterWashintonPartnership">
      <a:dk1>
        <a:srgbClr val="231F20"/>
      </a:dk1>
      <a:lt1>
        <a:sysClr val="window" lastClr="FFFFFF"/>
      </a:lt1>
      <a:dk2>
        <a:srgbClr val="59539F"/>
      </a:dk2>
      <a:lt2>
        <a:srgbClr val="58595B"/>
      </a:lt2>
      <a:accent1>
        <a:srgbClr val="0F456B"/>
      </a:accent1>
      <a:accent2>
        <a:srgbClr val="E5475B"/>
      </a:accent2>
      <a:accent3>
        <a:srgbClr val="EEAB36"/>
      </a:accent3>
      <a:accent4>
        <a:srgbClr val="0A1F33"/>
      </a:accent4>
      <a:accent5>
        <a:srgbClr val="992F38"/>
      </a:accent5>
      <a:accent6>
        <a:srgbClr val="99691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reaterWashintonPartnership" id="{619FD261-E812-FA4F-9D2E-4C950A9A8729}" vid="{97AA8DF8-2E3C-2847-B2BC-90808989E5FB}"/>
    </a:ext>
  </a:extLst>
</a:theme>
</file>

<file path=ppt/theme/theme3.xml><?xml version="1.0" encoding="utf-8"?>
<a:theme xmlns:a="http://schemas.openxmlformats.org/drawingml/2006/main" name="GWP White">
  <a:themeElements>
    <a:clrScheme name="GreaterWashintonPartnership">
      <a:dk1>
        <a:srgbClr val="231F20"/>
      </a:dk1>
      <a:lt1>
        <a:sysClr val="window" lastClr="FFFFFF"/>
      </a:lt1>
      <a:dk2>
        <a:srgbClr val="59539F"/>
      </a:dk2>
      <a:lt2>
        <a:srgbClr val="58595B"/>
      </a:lt2>
      <a:accent1>
        <a:srgbClr val="0F456B"/>
      </a:accent1>
      <a:accent2>
        <a:srgbClr val="E5475B"/>
      </a:accent2>
      <a:accent3>
        <a:srgbClr val="EEAB36"/>
      </a:accent3>
      <a:accent4>
        <a:srgbClr val="0A1F33"/>
      </a:accent4>
      <a:accent5>
        <a:srgbClr val="992F38"/>
      </a:accent5>
      <a:accent6>
        <a:srgbClr val="99691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reaterWashintonPartnership" id="{619FD261-E812-FA4F-9D2E-4C950A9A8729}" vid="{FFE934FE-BE62-774C-83A1-85C46BCD2059}"/>
    </a:ext>
  </a:extLst>
</a:theme>
</file>

<file path=ppt/theme/theme4.xml><?xml version="1.0" encoding="utf-8"?>
<a:theme xmlns:a="http://schemas.openxmlformats.org/drawingml/2006/main" name="1_GWP White">
  <a:themeElements>
    <a:clrScheme name="GreaterWashintonPartnership">
      <a:dk1>
        <a:srgbClr val="231F20"/>
      </a:dk1>
      <a:lt1>
        <a:sysClr val="window" lastClr="FFFFFF"/>
      </a:lt1>
      <a:dk2>
        <a:srgbClr val="59539F"/>
      </a:dk2>
      <a:lt2>
        <a:srgbClr val="58595B"/>
      </a:lt2>
      <a:accent1>
        <a:srgbClr val="0F456B"/>
      </a:accent1>
      <a:accent2>
        <a:srgbClr val="E5475B"/>
      </a:accent2>
      <a:accent3>
        <a:srgbClr val="EEAB36"/>
      </a:accent3>
      <a:accent4>
        <a:srgbClr val="0A1F33"/>
      </a:accent4>
      <a:accent5>
        <a:srgbClr val="992F38"/>
      </a:accent5>
      <a:accent6>
        <a:srgbClr val="99691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WP Template_2019" id="{5FA7B68E-0E46-4811-B54B-81194B38BA6D}" vid="{A8533010-59AC-4D25-A513-5F70ACE88B54}"/>
    </a:ext>
  </a:extLst>
</a:theme>
</file>

<file path=ppt/theme/theme5.xml><?xml version="1.0" encoding="utf-8"?>
<a:theme xmlns:a="http://schemas.openxmlformats.org/drawingml/2006/main" name="2_GWP White">
  <a:themeElements>
    <a:clrScheme name="GreaterWashintonPartnership">
      <a:dk1>
        <a:srgbClr val="231F20"/>
      </a:dk1>
      <a:lt1>
        <a:sysClr val="window" lastClr="FFFFFF"/>
      </a:lt1>
      <a:dk2>
        <a:srgbClr val="59539F"/>
      </a:dk2>
      <a:lt2>
        <a:srgbClr val="58595B"/>
      </a:lt2>
      <a:accent1>
        <a:srgbClr val="0F456B"/>
      </a:accent1>
      <a:accent2>
        <a:srgbClr val="E5475B"/>
      </a:accent2>
      <a:accent3>
        <a:srgbClr val="EEAB36"/>
      </a:accent3>
      <a:accent4>
        <a:srgbClr val="0A1F33"/>
      </a:accent4>
      <a:accent5>
        <a:srgbClr val="992F38"/>
      </a:accent5>
      <a:accent6>
        <a:srgbClr val="99691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WP Template_2019" id="{5FA7B68E-0E46-4811-B54B-81194B38BA6D}" vid="{A8533010-59AC-4D25-A513-5F70ACE88B54}"/>
    </a:ext>
  </a:extLst>
</a:theme>
</file>

<file path=ppt/theme/theme6.xml><?xml version="1.0" encoding="utf-8"?>
<a:theme xmlns:a="http://schemas.openxmlformats.org/drawingml/2006/main" name="3_GWP White">
  <a:themeElements>
    <a:clrScheme name="GreaterWashintonPartnership">
      <a:dk1>
        <a:srgbClr val="231F20"/>
      </a:dk1>
      <a:lt1>
        <a:sysClr val="window" lastClr="FFFFFF"/>
      </a:lt1>
      <a:dk2>
        <a:srgbClr val="59539F"/>
      </a:dk2>
      <a:lt2>
        <a:srgbClr val="58595B"/>
      </a:lt2>
      <a:accent1>
        <a:srgbClr val="0F456B"/>
      </a:accent1>
      <a:accent2>
        <a:srgbClr val="E5475B"/>
      </a:accent2>
      <a:accent3>
        <a:srgbClr val="EEAB36"/>
      </a:accent3>
      <a:accent4>
        <a:srgbClr val="0A1F33"/>
      </a:accent4>
      <a:accent5>
        <a:srgbClr val="992F38"/>
      </a:accent5>
      <a:accent6>
        <a:srgbClr val="99691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WP Template_2019" id="{5FA7B68E-0E46-4811-B54B-81194B38BA6D}" vid="{A8533010-59AC-4D25-A513-5F70ACE88B54}"/>
    </a:ext>
  </a:extLst>
</a:theme>
</file>

<file path=ppt/theme/theme7.xml><?xml version="1.0" encoding="utf-8"?>
<a:theme xmlns:a="http://schemas.openxmlformats.org/drawingml/2006/main" name="4_GWP White">
  <a:themeElements>
    <a:clrScheme name="GreaterWashintonPartnership">
      <a:dk1>
        <a:srgbClr val="231F20"/>
      </a:dk1>
      <a:lt1>
        <a:sysClr val="window" lastClr="FFFFFF"/>
      </a:lt1>
      <a:dk2>
        <a:srgbClr val="59539F"/>
      </a:dk2>
      <a:lt2>
        <a:srgbClr val="58595B"/>
      </a:lt2>
      <a:accent1>
        <a:srgbClr val="0F456B"/>
      </a:accent1>
      <a:accent2>
        <a:srgbClr val="E5475B"/>
      </a:accent2>
      <a:accent3>
        <a:srgbClr val="EEAB36"/>
      </a:accent3>
      <a:accent4>
        <a:srgbClr val="0A1F33"/>
      </a:accent4>
      <a:accent5>
        <a:srgbClr val="992F38"/>
      </a:accent5>
      <a:accent6>
        <a:srgbClr val="99691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WP Template_2019" id="{5FA7B68E-0E46-4811-B54B-81194B38BA6D}" vid="{A8533010-59AC-4D25-A513-5F70ACE88B54}"/>
    </a:ext>
  </a:extLst>
</a:theme>
</file>

<file path=ppt/theme/theme8.xml><?xml version="1.0" encoding="utf-8"?>
<a:theme xmlns:a="http://schemas.openxmlformats.org/drawingml/2006/main" name="5_GWP White">
  <a:themeElements>
    <a:clrScheme name="GreaterWashintonPartnership">
      <a:dk1>
        <a:srgbClr val="231F20"/>
      </a:dk1>
      <a:lt1>
        <a:sysClr val="window" lastClr="FFFFFF"/>
      </a:lt1>
      <a:dk2>
        <a:srgbClr val="59539F"/>
      </a:dk2>
      <a:lt2>
        <a:srgbClr val="58595B"/>
      </a:lt2>
      <a:accent1>
        <a:srgbClr val="0F456B"/>
      </a:accent1>
      <a:accent2>
        <a:srgbClr val="E5475B"/>
      </a:accent2>
      <a:accent3>
        <a:srgbClr val="EEAB36"/>
      </a:accent3>
      <a:accent4>
        <a:srgbClr val="0A1F33"/>
      </a:accent4>
      <a:accent5>
        <a:srgbClr val="992F38"/>
      </a:accent5>
      <a:accent6>
        <a:srgbClr val="99691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reaterWashintonPartnership" id="{619FD261-E812-FA4F-9D2E-4C950A9A8729}" vid="{FFE934FE-BE62-774C-83A1-85C46BCD2059}"/>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debc005f-d414-4634-9743-4ec1cdb77415" xsi:nil="true"/>
    <SharedWithUsers xmlns="983bc96b-a2cc-4c5b-a11e-beb965e14484">
      <UserInfo>
        <DisplayName>Catherine Buell</DisplayName>
        <AccountId>325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2EF3CDDEDCEB4291AAB5AD1BB91FD2" ma:contentTypeVersion="13" ma:contentTypeDescription="Create a new document." ma:contentTypeScope="" ma:versionID="dee73ff8723c2a8c1852bd17e541dddf">
  <xsd:schema xmlns:xsd="http://www.w3.org/2001/XMLSchema" xmlns:xs="http://www.w3.org/2001/XMLSchema" xmlns:p="http://schemas.microsoft.com/office/2006/metadata/properties" xmlns:ns2="debc005f-d414-4634-9743-4ec1cdb77415" xmlns:ns3="983bc96b-a2cc-4c5b-a11e-beb965e14484" targetNamespace="http://schemas.microsoft.com/office/2006/metadata/properties" ma:root="true" ma:fieldsID="04fc4211498339656d8d96575efcb5a0" ns2:_="" ns3:_="">
    <xsd:import namespace="debc005f-d414-4634-9743-4ec1cdb77415"/>
    <xsd:import namespace="983bc96b-a2cc-4c5b-a11e-beb965e1448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_Flow_SignoffStatus" minOccurs="0"/>
                <xsd:element ref="ns2:MediaServiceDateTaken"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c005f-d414-4634-9743-4ec1cdb7741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_Flow_SignoffStatus" ma:index="12" nillable="true" ma:displayName="Sign-off status" ma:internalName="_x0024_Resources_x003a_core_x002c_Signoff_Status_x003b_">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3bc96b-a2cc-4c5b-a11e-beb965e1448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9CB981-90AC-43ED-BD61-2E3757F428B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debc005f-d414-4634-9743-4ec1cdb77415"/>
    <ds:schemaRef ds:uri="http://schemas.openxmlformats.org/package/2006/metadata/core-properties"/>
    <ds:schemaRef ds:uri="983bc96b-a2cc-4c5b-a11e-beb965e14484"/>
    <ds:schemaRef ds:uri="http://www.w3.org/XML/1998/namespace"/>
    <ds:schemaRef ds:uri="http://purl.org/dc/dcmitype/"/>
  </ds:schemaRefs>
</ds:datastoreItem>
</file>

<file path=customXml/itemProps2.xml><?xml version="1.0" encoding="utf-8"?>
<ds:datastoreItem xmlns:ds="http://schemas.openxmlformats.org/officeDocument/2006/customXml" ds:itemID="{C0EE7EFD-AF3F-4CC9-9E1F-EB7BA010E2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bc005f-d414-4634-9743-4ec1cdb77415"/>
    <ds:schemaRef ds:uri="983bc96b-a2cc-4c5b-a11e-beb965e144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79BCBF-B403-482E-B3C9-4EFA0A2B58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GreaterWashingtonPartnership_template</Template>
  <TotalTime>4681</TotalTime>
  <Words>885</Words>
  <Application>Microsoft Office PowerPoint</Application>
  <PresentationFormat>On-screen Show (4:3)</PresentationFormat>
  <Paragraphs>134</Paragraphs>
  <Slides>15</Slides>
  <Notes>4</Notes>
  <HiddenSlides>0</HiddenSlides>
  <MMClips>0</MMClips>
  <ScaleCrop>false</ScaleCrop>
  <HeadingPairs>
    <vt:vector size="8" baseType="variant">
      <vt:variant>
        <vt:lpstr>Fonts Used</vt:lpstr>
      </vt:variant>
      <vt:variant>
        <vt:i4>7</vt:i4>
      </vt:variant>
      <vt:variant>
        <vt:lpstr>Theme</vt:lpstr>
      </vt:variant>
      <vt:variant>
        <vt:i4>8</vt:i4>
      </vt:variant>
      <vt:variant>
        <vt:lpstr>Embedded OLE Servers</vt:lpstr>
      </vt:variant>
      <vt:variant>
        <vt:i4>1</vt:i4>
      </vt:variant>
      <vt:variant>
        <vt:lpstr>Slide Titles</vt:lpstr>
      </vt:variant>
      <vt:variant>
        <vt:i4>15</vt:i4>
      </vt:variant>
    </vt:vector>
  </HeadingPairs>
  <TitlesOfParts>
    <vt:vector size="31" baseType="lpstr">
      <vt:lpstr>Arial</vt:lpstr>
      <vt:lpstr>Calibri</vt:lpstr>
      <vt:lpstr>Lato</vt:lpstr>
      <vt:lpstr>Lato Black</vt:lpstr>
      <vt:lpstr>Lato Italic</vt:lpstr>
      <vt:lpstr>Lato Regular</vt:lpstr>
      <vt:lpstr>Wingdings</vt:lpstr>
      <vt:lpstr>GWP Splash Pages</vt:lpstr>
      <vt:lpstr>GWP Blue</vt:lpstr>
      <vt:lpstr>GWP White</vt:lpstr>
      <vt:lpstr>1_GWP White</vt:lpstr>
      <vt:lpstr>2_GWP White</vt:lpstr>
      <vt:lpstr>3_GWP White</vt:lpstr>
      <vt:lpstr>4_GWP White</vt:lpstr>
      <vt:lpstr>5_GWP White</vt:lpstr>
      <vt:lpstr>think-cell Slide</vt:lpstr>
      <vt:lpstr>  </vt:lpstr>
      <vt:lpstr>What is the Regional Housing Framework?</vt:lpstr>
      <vt:lpstr>Goals </vt:lpstr>
      <vt:lpstr>Laying the Analytical foundation: Findings from the Regional Housing Framework  </vt:lpstr>
      <vt:lpstr>CURRENT HOUSING AFFORDABILITY CHALLENGE</vt:lpstr>
      <vt:lpstr>The lowest income households have the highest share of housing cost burden </vt:lpstr>
      <vt:lpstr>Many households with low housing costs could afford to pay more</vt:lpstr>
      <vt:lpstr>       There are not enough housing units available for households that need them in the lowest cost bands </vt:lpstr>
      <vt:lpstr>Additional Housing Units Needed by Cost to Accommodate Household Growth from 2015 to 2030</vt:lpstr>
      <vt:lpstr>REGIONAL SOLUTIONS: PROMISING POLICY TOOLS</vt:lpstr>
      <vt:lpstr>Top 12 policy tools to implement, expand or strengthen</vt:lpstr>
      <vt:lpstr>Recommended Actions</vt:lpstr>
      <vt:lpstr>Turning data into action </vt:lpstr>
      <vt:lpstr>A PARTNERSHIP WITH COG </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Zaynab Malik</dc:creator>
  <cp:lastModifiedBy>Alexis Reed</cp:lastModifiedBy>
  <cp:revision>23</cp:revision>
  <cp:lastPrinted>2019-09-18T15:23:47Z</cp:lastPrinted>
  <dcterms:created xsi:type="dcterms:W3CDTF">2018-01-19T16:04:36Z</dcterms:created>
  <dcterms:modified xsi:type="dcterms:W3CDTF">2019-11-11T19:09:18Z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0x010100662EF3CDDEDCEB4291AAB5AD1BB91FD2</vt:lpwstr>
  </property>
  <property fmtid="{D5CDD505-2E9C-101B-9397-08002B2CF9AE}" pid="3" name="AuthorIds_UIVersion_512">
    <vt:lpwstr>18</vt:lpwstr>
  </property>
  <property fmtid="{D5CDD505-2E9C-101B-9397-08002B2CF9AE}" pid="4" name="AuthorIds_UIVersion_2048">
    <vt:lpwstr>18</vt:lpwstr>
  </property>
  <property fmtid="{D5CDD505-2E9C-101B-9397-08002B2CF9AE}" pid="5" name="AuthorIds_UIVersion_4608">
    <vt:lpwstr>18</vt:lpwstr>
  </property>
  <property fmtid="{D5CDD505-2E9C-101B-9397-08002B2CF9AE}" pid="6" name="Order">
    <vt:r8>2250600</vt:r8>
  </property>
  <property fmtid="{D5CDD505-2E9C-101B-9397-08002B2CF9AE}" pid="7" name="xd_Signature">
    <vt:bool>false</vt:bool>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ies>
</file>